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3"/>
  </p:notesMasterIdLst>
  <p:sldIdLst>
    <p:sldId id="256" r:id="rId2"/>
    <p:sldId id="264" r:id="rId3"/>
    <p:sldId id="265" r:id="rId4"/>
    <p:sldId id="26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x="9144000" cy="5715000" type="screen16x1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588" y="-90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BC12D2-B440-439B-89D0-6953380CCD5F}" type="datetimeFigureOut">
              <a:rPr lang="en-US" smtClean="0"/>
              <a:t>1/27/2010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BB0ECC-6621-4A74-A2E3-8491BDBC2A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7239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BB0ECC-6621-4A74-A2E3-8491BDBC2A4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3111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BB0ECC-6621-4A74-A2E3-8491BDBC2A4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6844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BB0ECC-6621-4A74-A2E3-8491BDBC2A4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9611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BB0ECC-6621-4A74-A2E3-8491BDBC2A4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7437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BB0ECC-6621-4A74-A2E3-8491BDBC2A4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6423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BB0ECC-6621-4A74-A2E3-8491BDBC2A4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8539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BB0ECC-6621-4A74-A2E3-8491BDBC2A4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5208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BB0ECC-6621-4A74-A2E3-8491BDBC2A4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1029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BB0ECC-6621-4A74-A2E3-8491BDBC2A4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7258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BB0ECC-6621-4A74-A2E3-8491BDBC2A4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9433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BB0ECC-6621-4A74-A2E3-8491BDBC2A4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3430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3409950" cy="5715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7"/>
          <p:cNvSpPr>
            <a:spLocks noChangeAspect="1" noEditPoints="1"/>
          </p:cNvSpPr>
          <p:nvPr/>
        </p:nvSpPr>
        <p:spPr bwMode="auto">
          <a:xfrm>
            <a:off x="838200" y="1468408"/>
            <a:ext cx="2521776" cy="4246593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43323" y="3101228"/>
            <a:ext cx="5120640" cy="1317625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C9862C11-8304-47B7-AD73-69E38D416512}" type="datetimeFigureOut">
              <a:rPr lang="en-US" smtClean="0"/>
              <a:t>1/27/2010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91475" y="5357812"/>
            <a:ext cx="876300" cy="243417"/>
          </a:xfrm>
        </p:spPr>
        <p:txBody>
          <a:bodyPr/>
          <a:lstStyle/>
          <a:p>
            <a:fld id="{F0CE43D9-FE7A-48A5-9D75-A3AC628EBD6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reeform 7"/>
          <p:cNvSpPr>
            <a:spLocks noChangeAspect="1" noEditPoints="1"/>
          </p:cNvSpPr>
          <p:nvPr/>
        </p:nvSpPr>
        <p:spPr bwMode="auto">
          <a:xfrm>
            <a:off x="838200" y="1468408"/>
            <a:ext cx="2521776" cy="4246593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739896" y="1181100"/>
            <a:ext cx="5120640" cy="1920240"/>
          </a:xfrm>
        </p:spPr>
        <p:txBody>
          <a:bodyPr>
            <a:normAutofit/>
          </a:bodyPr>
          <a:lstStyle>
            <a:lvl1pPr>
              <a:defRPr sz="40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Freeform 7"/>
          <p:cNvSpPr>
            <a:spLocks noChangeAspect="1" noEditPoints="1"/>
          </p:cNvSpPr>
          <p:nvPr/>
        </p:nvSpPr>
        <p:spPr bwMode="auto">
          <a:xfrm>
            <a:off x="838200" y="1468408"/>
            <a:ext cx="2521776" cy="4246593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62C11-8304-47B7-AD73-69E38D416512}" type="datetimeFigureOut">
              <a:rPr lang="en-US" smtClean="0"/>
              <a:t>1/27/2010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E43D9-FE7A-48A5-9D75-A3AC628EBD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865"/>
            <a:ext cx="2057400" cy="487627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865"/>
            <a:ext cx="6019800" cy="487627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62C11-8304-47B7-AD73-69E38D416512}" type="datetimeFigureOut">
              <a:rPr lang="en-US" smtClean="0"/>
              <a:t>1/27/2010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E43D9-FE7A-48A5-9D75-A3AC628EBD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>
            <a:spLocks noChangeAspect="1" noEditPoints="1"/>
          </p:cNvSpPr>
          <p:nvPr/>
        </p:nvSpPr>
        <p:spPr bwMode="auto">
          <a:xfrm>
            <a:off x="5489634" y="0"/>
            <a:ext cx="3393768" cy="5715000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62C11-8304-47B7-AD73-69E38D416512}" type="datetimeFigureOut">
              <a:rPr lang="en-US" smtClean="0"/>
              <a:t>1/27/2010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E43D9-FE7A-48A5-9D75-A3AC628EBD6F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Title Placeholder 1"/>
          <p:cNvSpPr>
            <a:spLocks noGrp="1"/>
          </p:cNvSpPr>
          <p:nvPr>
            <p:ph type="title"/>
          </p:nvPr>
        </p:nvSpPr>
        <p:spPr>
          <a:xfrm>
            <a:off x="276225" y="190500"/>
            <a:ext cx="8591550" cy="88900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274320" y="1082040"/>
            <a:ext cx="859536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3409950" cy="5715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C9862C11-8304-47B7-AD73-69E38D416512}" type="datetimeFigureOut">
              <a:rPr lang="en-US" smtClean="0"/>
              <a:t>1/27/2010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E43D9-FE7A-48A5-9D75-A3AC628EBD6F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3743324" y="1166812"/>
            <a:ext cx="5120640" cy="1230313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Freeform 7"/>
          <p:cNvSpPr>
            <a:spLocks noChangeAspect="1" noEditPoints="1"/>
          </p:cNvSpPr>
          <p:nvPr/>
        </p:nvSpPr>
        <p:spPr bwMode="auto">
          <a:xfrm>
            <a:off x="34290" y="113868"/>
            <a:ext cx="3326149" cy="5601133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733801" y="2413000"/>
            <a:ext cx="5129543" cy="2222501"/>
          </a:xfrm>
        </p:spPr>
        <p:txBody>
          <a:bodyPr anchor="t">
            <a:normAutofit/>
          </a:bodyPr>
          <a:lstStyle>
            <a:lvl1pPr>
              <a:defRPr kumimoji="0" lang="en-US" sz="4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62C11-8304-47B7-AD73-69E38D416512}" type="datetimeFigureOut">
              <a:rPr lang="en-US" smtClean="0"/>
              <a:t>1/27/2010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E43D9-FE7A-48A5-9D75-A3AC628EBD6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190501"/>
            <a:ext cx="8591550" cy="889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082040"/>
            <a:ext cx="4251960" cy="41148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082040"/>
            <a:ext cx="4251960" cy="41148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62C11-8304-47B7-AD73-69E38D416512}" type="datetimeFigureOut">
              <a:rPr lang="en-US" smtClean="0"/>
              <a:t>1/27/2010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E43D9-FE7A-48A5-9D75-A3AC628EBD6F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76225" y="190501"/>
            <a:ext cx="8591550" cy="889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508760"/>
            <a:ext cx="4251960" cy="368808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508760"/>
            <a:ext cx="4251960" cy="368808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5" y="1082040"/>
            <a:ext cx="4248150" cy="424656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15815" y="1082040"/>
            <a:ext cx="4248150" cy="424656"/>
          </a:xfrm>
        </p:spPr>
        <p:txBody>
          <a:bodyPr anchor="ctr">
            <a:normAutofit/>
          </a:bodyPr>
          <a:lstStyle>
            <a:lvl1pPr marL="0" indent="0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9862C11-8304-47B7-AD73-69E38D416512}" type="datetimeFigureOut">
              <a:rPr lang="en-US" smtClean="0"/>
              <a:t>1/27/2010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E43D9-FE7A-48A5-9D75-A3AC628EBD6F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276225" y="190501"/>
            <a:ext cx="8591550" cy="889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62C11-8304-47B7-AD73-69E38D416512}" type="datetimeFigureOut">
              <a:rPr lang="en-US" smtClean="0"/>
              <a:t>1/27/2010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E43D9-FE7A-48A5-9D75-A3AC628EBD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1"/>
            <a:ext cx="3409950" cy="5715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C9862C11-8304-47B7-AD73-69E38D416512}" type="datetimeFigureOut">
              <a:rPr lang="en-US" smtClean="0"/>
              <a:t>1/27/2010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E43D9-FE7A-48A5-9D75-A3AC628EBD6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190501"/>
            <a:ext cx="2834640" cy="108204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11"/>
          <p:cNvSpPr>
            <a:spLocks noGrp="1"/>
          </p:cNvSpPr>
          <p:nvPr>
            <p:ph sz="quarter" idx="14"/>
          </p:nvPr>
        </p:nvSpPr>
        <p:spPr>
          <a:xfrm>
            <a:off x="3775935" y="444500"/>
            <a:ext cx="5063266" cy="475234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4" y="1282700"/>
            <a:ext cx="2834640" cy="3924300"/>
          </a:xfrm>
        </p:spPr>
        <p:txBody>
          <a:bodyPr>
            <a:normAutofit/>
          </a:bodyPr>
          <a:lstStyle>
            <a:lvl1pPr marL="0" indent="0">
              <a:buNone/>
              <a:defRPr lang="en-US" sz="1600" b="0" i="0" kern="1200" cap="none" spc="30" baseline="0" dirty="0" smtClean="0">
                <a:solidFill>
                  <a:schemeClr val="bg2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3409950" cy="5715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09950" y="0"/>
            <a:ext cx="5734050" cy="5715000"/>
          </a:xfrm>
        </p:spPr>
        <p:txBody>
          <a:bodyPr anchor="ctr" anchorCtr="0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C9862C11-8304-47B7-AD73-69E38D416512}" type="datetimeFigureOut">
              <a:rPr lang="en-US" smtClean="0"/>
              <a:t>1/27/2010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E43D9-FE7A-48A5-9D75-A3AC628EBD6F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276224" y="190501"/>
            <a:ext cx="2834640" cy="107949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274320" y="1280160"/>
            <a:ext cx="2834640" cy="3926840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6225" y="190501"/>
            <a:ext cx="8591550" cy="889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6225" y="1079501"/>
            <a:ext cx="8591550" cy="41116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6225" y="5357812"/>
            <a:ext cx="2133600" cy="243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fld id="{C9862C11-8304-47B7-AD73-69E38D416512}" type="datetimeFigureOut">
              <a:rPr lang="en-US" smtClean="0"/>
              <a:t>1/27/2010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3325" y="5357812"/>
            <a:ext cx="4086225" cy="243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91475" y="5357812"/>
            <a:ext cx="876300" cy="243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600" b="1">
                <a:solidFill>
                  <a:schemeClr val="tx2"/>
                </a:solidFill>
              </a:defRPr>
            </a:lvl1pPr>
          </a:lstStyle>
          <a:p>
            <a:fld id="{F0CE43D9-FE7A-48A5-9D75-A3AC628EBD6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3600" b="0" kern="1200" cap="none" spc="0" baseline="0">
          <a:solidFill>
            <a:schemeClr val="tx2"/>
          </a:solidFill>
          <a:latin typeface="+mj-lt"/>
          <a:ea typeface="+mj-ea"/>
          <a:cs typeface="Tunga" pitchFamily="2"/>
        </a:defRPr>
      </a:lvl1pPr>
    </p:titleStyle>
    <p:bodyStyle>
      <a:lvl1pPr marL="171450" indent="-173736" algn="l" defTabSz="914400" rtl="0" eaLnBrk="1" latinLnBrk="0" hangingPunct="1">
        <a:spcBef>
          <a:spcPts val="600"/>
        </a:spcBef>
        <a:spcAft>
          <a:spcPts val="0"/>
        </a:spcAft>
        <a:buClr>
          <a:schemeClr val="accent1"/>
        </a:buClr>
        <a:buFont typeface="Arial" pitchFamily="34" charset="0"/>
        <a:buChar char="•"/>
        <a:defRPr sz="2200" b="0" i="0" kern="1200" cap="none" spc="30" baseline="0">
          <a:solidFill>
            <a:schemeClr val="tx2"/>
          </a:solidFill>
          <a:latin typeface="+mn-lt"/>
          <a:ea typeface="+mn-ea"/>
          <a:cs typeface="Tahoma" pitchFamily="34" charset="0"/>
        </a:defRPr>
      </a:lvl1pPr>
      <a:lvl2pPr marL="34448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51593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3pPr>
      <a:lvl4pPr marL="68897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86042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Tahoma" pitchFamily="34" charset="0"/>
        </a:defRPr>
      </a:lvl5pPr>
      <a:lvl6pPr marL="105156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23444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41732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160020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January 27, 2010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Solving Systems of Equations – Substitution Method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0714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s-ES" dirty="0"/>
              <a:t>y + 5x = - 4</a:t>
            </a:r>
            <a:br>
              <a:rPr lang="es-ES" dirty="0"/>
            </a:br>
            <a:r>
              <a:rPr lang="es-ES" dirty="0" smtClean="0"/>
              <a:t>y </a:t>
            </a:r>
            <a:r>
              <a:rPr lang="es-ES" dirty="0"/>
              <a:t>= 5x + 6 </a:t>
            </a:r>
            <a:endParaRPr lang="en-US" dirty="0"/>
          </a:p>
        </p:txBody>
      </p:sp>
      <p:sp>
        <p:nvSpPr>
          <p:cNvPr id="3" name="SMARTPenAnnotation89"/>
          <p:cNvSpPr/>
          <p:nvPr/>
        </p:nvSpPr>
        <p:spPr>
          <a:xfrm>
            <a:off x="222546" y="1157287"/>
            <a:ext cx="170361" cy="521495"/>
          </a:xfrm>
          <a:custGeom>
            <a:avLst/>
            <a:gdLst/>
            <a:ahLst/>
            <a:cxnLst/>
            <a:rect l="0" t="0" r="0" b="0"/>
            <a:pathLst>
              <a:path w="170361" h="521495">
                <a:moveTo>
                  <a:pt x="170360" y="7144"/>
                </a:moveTo>
                <a:lnTo>
                  <a:pt x="170360" y="1"/>
                </a:lnTo>
                <a:lnTo>
                  <a:pt x="166567" y="0"/>
                </a:lnTo>
                <a:lnTo>
                  <a:pt x="165450" y="794"/>
                </a:lnTo>
                <a:lnTo>
                  <a:pt x="164706" y="2117"/>
                </a:lnTo>
                <a:lnTo>
                  <a:pt x="164209" y="3792"/>
                </a:lnTo>
                <a:lnTo>
                  <a:pt x="163084" y="4909"/>
                </a:lnTo>
                <a:lnTo>
                  <a:pt x="161541" y="5654"/>
                </a:lnTo>
                <a:lnTo>
                  <a:pt x="159718" y="6151"/>
                </a:lnTo>
                <a:lnTo>
                  <a:pt x="155576" y="8819"/>
                </a:lnTo>
                <a:lnTo>
                  <a:pt x="150295" y="12651"/>
                </a:lnTo>
                <a:lnTo>
                  <a:pt x="146665" y="14784"/>
                </a:lnTo>
                <a:lnTo>
                  <a:pt x="142657" y="17000"/>
                </a:lnTo>
                <a:lnTo>
                  <a:pt x="139191" y="18477"/>
                </a:lnTo>
                <a:lnTo>
                  <a:pt x="136087" y="19462"/>
                </a:lnTo>
                <a:lnTo>
                  <a:pt x="133224" y="20118"/>
                </a:lnTo>
                <a:lnTo>
                  <a:pt x="129727" y="21350"/>
                </a:lnTo>
                <a:lnTo>
                  <a:pt x="125809" y="22964"/>
                </a:lnTo>
                <a:lnTo>
                  <a:pt x="121609" y="24835"/>
                </a:lnTo>
                <a:lnTo>
                  <a:pt x="118016" y="26875"/>
                </a:lnTo>
                <a:lnTo>
                  <a:pt x="114826" y="29029"/>
                </a:lnTo>
                <a:lnTo>
                  <a:pt x="111906" y="31259"/>
                </a:lnTo>
                <a:lnTo>
                  <a:pt x="109166" y="33539"/>
                </a:lnTo>
                <a:lnTo>
                  <a:pt x="104004" y="38190"/>
                </a:lnTo>
                <a:lnTo>
                  <a:pt x="99064" y="42902"/>
                </a:lnTo>
                <a:lnTo>
                  <a:pt x="82262" y="59534"/>
                </a:lnTo>
                <a:lnTo>
                  <a:pt x="77495" y="66411"/>
                </a:lnTo>
                <a:lnTo>
                  <a:pt x="72730" y="73966"/>
                </a:lnTo>
                <a:lnTo>
                  <a:pt x="67967" y="79970"/>
                </a:lnTo>
                <a:lnTo>
                  <a:pt x="66379" y="83476"/>
                </a:lnTo>
                <a:lnTo>
                  <a:pt x="64615" y="91604"/>
                </a:lnTo>
                <a:lnTo>
                  <a:pt x="62557" y="95201"/>
                </a:lnTo>
                <a:lnTo>
                  <a:pt x="59597" y="98392"/>
                </a:lnTo>
                <a:lnTo>
                  <a:pt x="56037" y="101314"/>
                </a:lnTo>
                <a:lnTo>
                  <a:pt x="53663" y="104849"/>
                </a:lnTo>
                <a:lnTo>
                  <a:pt x="49529" y="116615"/>
                </a:lnTo>
                <a:lnTo>
                  <a:pt x="45749" y="122737"/>
                </a:lnTo>
                <a:lnTo>
                  <a:pt x="41423" y="130221"/>
                </a:lnTo>
                <a:lnTo>
                  <a:pt x="37648" y="138045"/>
                </a:lnTo>
                <a:lnTo>
                  <a:pt x="35971" y="144168"/>
                </a:lnTo>
                <a:lnTo>
                  <a:pt x="34100" y="160269"/>
                </a:lnTo>
                <a:lnTo>
                  <a:pt x="29798" y="174046"/>
                </a:lnTo>
                <a:lnTo>
                  <a:pt x="27376" y="188183"/>
                </a:lnTo>
                <a:lnTo>
                  <a:pt x="23997" y="197672"/>
                </a:lnTo>
                <a:lnTo>
                  <a:pt x="19849" y="207181"/>
                </a:lnTo>
                <a:lnTo>
                  <a:pt x="16154" y="216699"/>
                </a:lnTo>
                <a:lnTo>
                  <a:pt x="13279" y="231777"/>
                </a:lnTo>
                <a:lnTo>
                  <a:pt x="9794" y="244299"/>
                </a:lnTo>
                <a:lnTo>
                  <a:pt x="7716" y="255686"/>
                </a:lnTo>
                <a:lnTo>
                  <a:pt x="5999" y="266832"/>
                </a:lnTo>
                <a:lnTo>
                  <a:pt x="2590" y="279723"/>
                </a:lnTo>
                <a:lnTo>
                  <a:pt x="545" y="291274"/>
                </a:lnTo>
                <a:lnTo>
                  <a:pt x="0" y="296576"/>
                </a:lnTo>
                <a:lnTo>
                  <a:pt x="1511" y="308818"/>
                </a:lnTo>
                <a:lnTo>
                  <a:pt x="4035" y="321402"/>
                </a:lnTo>
                <a:lnTo>
                  <a:pt x="5455" y="337412"/>
                </a:lnTo>
                <a:lnTo>
                  <a:pt x="5876" y="353004"/>
                </a:lnTo>
                <a:lnTo>
                  <a:pt x="5975" y="365647"/>
                </a:lnTo>
                <a:lnTo>
                  <a:pt x="8135" y="377087"/>
                </a:lnTo>
                <a:lnTo>
                  <a:pt x="11741" y="387463"/>
                </a:lnTo>
                <a:lnTo>
                  <a:pt x="15990" y="397366"/>
                </a:lnTo>
                <a:lnTo>
                  <a:pt x="20524" y="407059"/>
                </a:lnTo>
                <a:lnTo>
                  <a:pt x="44157" y="454816"/>
                </a:lnTo>
                <a:lnTo>
                  <a:pt x="47331" y="459580"/>
                </a:lnTo>
                <a:lnTo>
                  <a:pt x="51034" y="464343"/>
                </a:lnTo>
                <a:lnTo>
                  <a:pt x="55091" y="469105"/>
                </a:lnTo>
                <a:lnTo>
                  <a:pt x="59382" y="473074"/>
                </a:lnTo>
                <a:lnTo>
                  <a:pt x="63831" y="476514"/>
                </a:lnTo>
                <a:lnTo>
                  <a:pt x="68384" y="479601"/>
                </a:lnTo>
                <a:lnTo>
                  <a:pt x="72214" y="482453"/>
                </a:lnTo>
                <a:lnTo>
                  <a:pt x="75560" y="485148"/>
                </a:lnTo>
                <a:lnTo>
                  <a:pt x="78585" y="487738"/>
                </a:lnTo>
                <a:lnTo>
                  <a:pt x="82189" y="490259"/>
                </a:lnTo>
                <a:lnTo>
                  <a:pt x="86179" y="492733"/>
                </a:lnTo>
                <a:lnTo>
                  <a:pt x="90427" y="495176"/>
                </a:lnTo>
                <a:lnTo>
                  <a:pt x="94052" y="497599"/>
                </a:lnTo>
                <a:lnTo>
                  <a:pt x="97263" y="500007"/>
                </a:lnTo>
                <a:lnTo>
                  <a:pt x="100198" y="502407"/>
                </a:lnTo>
                <a:lnTo>
                  <a:pt x="102947" y="504007"/>
                </a:lnTo>
                <a:lnTo>
                  <a:pt x="108120" y="505784"/>
                </a:lnTo>
                <a:lnTo>
                  <a:pt x="113064" y="508691"/>
                </a:lnTo>
                <a:lnTo>
                  <a:pt x="115494" y="510577"/>
                </a:lnTo>
                <a:lnTo>
                  <a:pt x="120310" y="512673"/>
                </a:lnTo>
                <a:lnTo>
                  <a:pt x="122706" y="513232"/>
                </a:lnTo>
                <a:lnTo>
                  <a:pt x="124303" y="514398"/>
                </a:lnTo>
                <a:lnTo>
                  <a:pt x="125368" y="515970"/>
                </a:lnTo>
                <a:lnTo>
                  <a:pt x="126078" y="517811"/>
                </a:lnTo>
                <a:lnTo>
                  <a:pt x="127345" y="519039"/>
                </a:lnTo>
                <a:lnTo>
                  <a:pt x="128983" y="519857"/>
                </a:lnTo>
                <a:lnTo>
                  <a:pt x="134310" y="521398"/>
                </a:lnTo>
                <a:lnTo>
                  <a:pt x="139485" y="521475"/>
                </a:lnTo>
                <a:lnTo>
                  <a:pt x="141785" y="5214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90"/>
          <p:cNvSpPr/>
          <p:nvPr/>
        </p:nvSpPr>
        <p:spPr>
          <a:xfrm>
            <a:off x="403217" y="1243012"/>
            <a:ext cx="268296" cy="306849"/>
          </a:xfrm>
          <a:custGeom>
            <a:avLst/>
            <a:gdLst/>
            <a:ahLst/>
            <a:cxnLst/>
            <a:rect l="0" t="0" r="0" b="0"/>
            <a:pathLst>
              <a:path w="268296" h="306849">
                <a:moveTo>
                  <a:pt x="268295" y="7144"/>
                </a:moveTo>
                <a:lnTo>
                  <a:pt x="268295" y="3351"/>
                </a:lnTo>
                <a:lnTo>
                  <a:pt x="267501" y="2234"/>
                </a:lnTo>
                <a:lnTo>
                  <a:pt x="266178" y="1490"/>
                </a:lnTo>
                <a:lnTo>
                  <a:pt x="261446" y="87"/>
                </a:lnTo>
                <a:lnTo>
                  <a:pt x="253893" y="5"/>
                </a:lnTo>
                <a:lnTo>
                  <a:pt x="227298" y="0"/>
                </a:lnTo>
                <a:lnTo>
                  <a:pt x="222708" y="794"/>
                </a:lnTo>
                <a:lnTo>
                  <a:pt x="218060" y="2117"/>
                </a:lnTo>
                <a:lnTo>
                  <a:pt x="213373" y="3792"/>
                </a:lnTo>
                <a:lnTo>
                  <a:pt x="208662" y="4909"/>
                </a:lnTo>
                <a:lnTo>
                  <a:pt x="203933" y="5654"/>
                </a:lnTo>
                <a:lnTo>
                  <a:pt x="199194" y="6151"/>
                </a:lnTo>
                <a:lnTo>
                  <a:pt x="193652" y="6482"/>
                </a:lnTo>
                <a:lnTo>
                  <a:pt x="181145" y="6850"/>
                </a:lnTo>
                <a:lnTo>
                  <a:pt x="174477" y="7741"/>
                </a:lnTo>
                <a:lnTo>
                  <a:pt x="167649" y="9130"/>
                </a:lnTo>
                <a:lnTo>
                  <a:pt x="160717" y="10849"/>
                </a:lnTo>
                <a:lnTo>
                  <a:pt x="153714" y="11995"/>
                </a:lnTo>
                <a:lnTo>
                  <a:pt x="146664" y="12759"/>
                </a:lnTo>
                <a:lnTo>
                  <a:pt x="139582" y="13269"/>
                </a:lnTo>
                <a:lnTo>
                  <a:pt x="132480" y="13608"/>
                </a:lnTo>
                <a:lnTo>
                  <a:pt x="118239" y="13986"/>
                </a:lnTo>
                <a:lnTo>
                  <a:pt x="111902" y="14880"/>
                </a:lnTo>
                <a:lnTo>
                  <a:pt x="106089" y="16270"/>
                </a:lnTo>
                <a:lnTo>
                  <a:pt x="100626" y="17990"/>
                </a:lnTo>
                <a:lnTo>
                  <a:pt x="92440" y="19902"/>
                </a:lnTo>
                <a:lnTo>
                  <a:pt x="85362" y="20752"/>
                </a:lnTo>
                <a:lnTo>
                  <a:pt x="81252" y="20978"/>
                </a:lnTo>
                <a:lnTo>
                  <a:pt x="73246" y="21230"/>
                </a:lnTo>
                <a:lnTo>
                  <a:pt x="67042" y="21342"/>
                </a:lnTo>
                <a:lnTo>
                  <a:pt x="65070" y="22165"/>
                </a:lnTo>
                <a:lnTo>
                  <a:pt x="63755" y="23508"/>
                </a:lnTo>
                <a:lnTo>
                  <a:pt x="62879" y="25197"/>
                </a:lnTo>
                <a:lnTo>
                  <a:pt x="61501" y="26323"/>
                </a:lnTo>
                <a:lnTo>
                  <a:pt x="59789" y="27074"/>
                </a:lnTo>
                <a:lnTo>
                  <a:pt x="54322" y="28487"/>
                </a:lnTo>
                <a:lnTo>
                  <a:pt x="53996" y="37391"/>
                </a:lnTo>
                <a:lnTo>
                  <a:pt x="53985" y="49366"/>
                </a:lnTo>
                <a:lnTo>
                  <a:pt x="53190" y="52755"/>
                </a:lnTo>
                <a:lnTo>
                  <a:pt x="49073" y="62109"/>
                </a:lnTo>
                <a:lnTo>
                  <a:pt x="47832" y="70202"/>
                </a:lnTo>
                <a:lnTo>
                  <a:pt x="46707" y="73789"/>
                </a:lnTo>
                <a:lnTo>
                  <a:pt x="43341" y="79891"/>
                </a:lnTo>
                <a:lnTo>
                  <a:pt x="39199" y="87365"/>
                </a:lnTo>
                <a:lnTo>
                  <a:pt x="36983" y="91581"/>
                </a:lnTo>
                <a:lnTo>
                  <a:pt x="34521" y="100499"/>
                </a:lnTo>
                <a:lnTo>
                  <a:pt x="32633" y="109753"/>
                </a:lnTo>
                <a:lnTo>
                  <a:pt x="29148" y="119158"/>
                </a:lnTo>
                <a:lnTo>
                  <a:pt x="24953" y="128630"/>
                </a:lnTo>
                <a:lnTo>
                  <a:pt x="22723" y="133378"/>
                </a:lnTo>
                <a:lnTo>
                  <a:pt x="19649" y="137338"/>
                </a:lnTo>
                <a:lnTo>
                  <a:pt x="12000" y="143854"/>
                </a:lnTo>
                <a:lnTo>
                  <a:pt x="9326" y="147496"/>
                </a:lnTo>
                <a:lnTo>
                  <a:pt x="6354" y="155777"/>
                </a:lnTo>
                <a:lnTo>
                  <a:pt x="5033" y="162632"/>
                </a:lnTo>
                <a:lnTo>
                  <a:pt x="4681" y="165571"/>
                </a:lnTo>
                <a:lnTo>
                  <a:pt x="3652" y="168325"/>
                </a:lnTo>
                <a:lnTo>
                  <a:pt x="393" y="173500"/>
                </a:lnTo>
                <a:lnTo>
                  <a:pt x="0" y="175198"/>
                </a:lnTo>
                <a:lnTo>
                  <a:pt x="531" y="176330"/>
                </a:lnTo>
                <a:lnTo>
                  <a:pt x="1680" y="177085"/>
                </a:lnTo>
                <a:lnTo>
                  <a:pt x="2445" y="178381"/>
                </a:lnTo>
                <a:lnTo>
                  <a:pt x="3296" y="181939"/>
                </a:lnTo>
                <a:lnTo>
                  <a:pt x="4316" y="183205"/>
                </a:lnTo>
                <a:lnTo>
                  <a:pt x="5790" y="184049"/>
                </a:lnTo>
                <a:lnTo>
                  <a:pt x="9545" y="184987"/>
                </a:lnTo>
                <a:lnTo>
                  <a:pt x="13860" y="185404"/>
                </a:lnTo>
                <a:lnTo>
                  <a:pt x="16121" y="184721"/>
                </a:lnTo>
                <a:lnTo>
                  <a:pt x="23097" y="180762"/>
                </a:lnTo>
                <a:lnTo>
                  <a:pt x="27820" y="179558"/>
                </a:lnTo>
                <a:lnTo>
                  <a:pt x="31778" y="178443"/>
                </a:lnTo>
                <a:lnTo>
                  <a:pt x="42527" y="175087"/>
                </a:lnTo>
                <a:lnTo>
                  <a:pt x="47933" y="173081"/>
                </a:lnTo>
                <a:lnTo>
                  <a:pt x="53124" y="170950"/>
                </a:lnTo>
                <a:lnTo>
                  <a:pt x="58173" y="168735"/>
                </a:lnTo>
                <a:lnTo>
                  <a:pt x="63920" y="167259"/>
                </a:lnTo>
                <a:lnTo>
                  <a:pt x="70132" y="166275"/>
                </a:lnTo>
                <a:lnTo>
                  <a:pt x="76655" y="165619"/>
                </a:lnTo>
                <a:lnTo>
                  <a:pt x="83385" y="164387"/>
                </a:lnTo>
                <a:lnTo>
                  <a:pt x="90253" y="162773"/>
                </a:lnTo>
                <a:lnTo>
                  <a:pt x="97213" y="160903"/>
                </a:lnTo>
                <a:lnTo>
                  <a:pt x="105028" y="159656"/>
                </a:lnTo>
                <a:lnTo>
                  <a:pt x="113413" y="158825"/>
                </a:lnTo>
                <a:lnTo>
                  <a:pt x="122178" y="158271"/>
                </a:lnTo>
                <a:lnTo>
                  <a:pt x="140383" y="157655"/>
                </a:lnTo>
                <a:lnTo>
                  <a:pt x="149683" y="157491"/>
                </a:lnTo>
                <a:lnTo>
                  <a:pt x="158264" y="158175"/>
                </a:lnTo>
                <a:lnTo>
                  <a:pt x="166366" y="159425"/>
                </a:lnTo>
                <a:lnTo>
                  <a:pt x="174149" y="161052"/>
                </a:lnTo>
                <a:lnTo>
                  <a:pt x="181718" y="162137"/>
                </a:lnTo>
                <a:lnTo>
                  <a:pt x="189146" y="162860"/>
                </a:lnTo>
                <a:lnTo>
                  <a:pt x="196479" y="163342"/>
                </a:lnTo>
                <a:lnTo>
                  <a:pt x="202955" y="165251"/>
                </a:lnTo>
                <a:lnTo>
                  <a:pt x="208860" y="168111"/>
                </a:lnTo>
                <a:lnTo>
                  <a:pt x="214384" y="171605"/>
                </a:lnTo>
                <a:lnTo>
                  <a:pt x="219654" y="174729"/>
                </a:lnTo>
                <a:lnTo>
                  <a:pt x="224756" y="177604"/>
                </a:lnTo>
                <a:lnTo>
                  <a:pt x="229744" y="180315"/>
                </a:lnTo>
                <a:lnTo>
                  <a:pt x="234657" y="183710"/>
                </a:lnTo>
                <a:lnTo>
                  <a:pt x="239519" y="187561"/>
                </a:lnTo>
                <a:lnTo>
                  <a:pt x="244349" y="191716"/>
                </a:lnTo>
                <a:lnTo>
                  <a:pt x="251831" y="200565"/>
                </a:lnTo>
                <a:lnTo>
                  <a:pt x="257803" y="209790"/>
                </a:lnTo>
                <a:lnTo>
                  <a:pt x="263103" y="219182"/>
                </a:lnTo>
                <a:lnTo>
                  <a:pt x="265987" y="228647"/>
                </a:lnTo>
                <a:lnTo>
                  <a:pt x="267269" y="237352"/>
                </a:lnTo>
                <a:lnTo>
                  <a:pt x="267839" y="243867"/>
                </a:lnTo>
                <a:lnTo>
                  <a:pt x="265976" y="251525"/>
                </a:lnTo>
                <a:lnTo>
                  <a:pt x="263295" y="259426"/>
                </a:lnTo>
                <a:lnTo>
                  <a:pt x="262104" y="265584"/>
                </a:lnTo>
                <a:lnTo>
                  <a:pt x="259458" y="273083"/>
                </a:lnTo>
                <a:lnTo>
                  <a:pt x="257641" y="277305"/>
                </a:lnTo>
                <a:lnTo>
                  <a:pt x="254843" y="280914"/>
                </a:lnTo>
                <a:lnTo>
                  <a:pt x="247499" y="287040"/>
                </a:lnTo>
                <a:lnTo>
                  <a:pt x="243319" y="289785"/>
                </a:lnTo>
                <a:lnTo>
                  <a:pt x="238944" y="292409"/>
                </a:lnTo>
                <a:lnTo>
                  <a:pt x="234440" y="294952"/>
                </a:lnTo>
                <a:lnTo>
                  <a:pt x="229850" y="296647"/>
                </a:lnTo>
                <a:lnTo>
                  <a:pt x="225203" y="297777"/>
                </a:lnTo>
                <a:lnTo>
                  <a:pt x="220517" y="298531"/>
                </a:lnTo>
                <a:lnTo>
                  <a:pt x="215805" y="299827"/>
                </a:lnTo>
                <a:lnTo>
                  <a:pt x="211077" y="301484"/>
                </a:lnTo>
                <a:lnTo>
                  <a:pt x="206337" y="303383"/>
                </a:lnTo>
                <a:lnTo>
                  <a:pt x="201590" y="304649"/>
                </a:lnTo>
                <a:lnTo>
                  <a:pt x="196837" y="305493"/>
                </a:lnTo>
                <a:lnTo>
                  <a:pt x="192082" y="306056"/>
                </a:lnTo>
                <a:lnTo>
                  <a:pt x="187324" y="306431"/>
                </a:lnTo>
                <a:lnTo>
                  <a:pt x="182564" y="306681"/>
                </a:lnTo>
                <a:lnTo>
                  <a:pt x="177804" y="306848"/>
                </a:lnTo>
                <a:lnTo>
                  <a:pt x="173042" y="306165"/>
                </a:lnTo>
                <a:lnTo>
                  <a:pt x="168281" y="304916"/>
                </a:lnTo>
                <a:lnTo>
                  <a:pt x="163519" y="303290"/>
                </a:lnTo>
                <a:lnTo>
                  <a:pt x="156111" y="301483"/>
                </a:lnTo>
                <a:lnTo>
                  <a:pt x="149379" y="300680"/>
                </a:lnTo>
                <a:lnTo>
                  <a:pt x="141096" y="300323"/>
                </a:lnTo>
                <a:lnTo>
                  <a:pt x="138252" y="299434"/>
                </a:lnTo>
                <a:lnTo>
                  <a:pt x="136356" y="298048"/>
                </a:lnTo>
                <a:lnTo>
                  <a:pt x="129520" y="290120"/>
                </a:lnTo>
                <a:lnTo>
                  <a:pt x="122843" y="283252"/>
                </a:lnTo>
                <a:lnTo>
                  <a:pt x="121320" y="280910"/>
                </a:lnTo>
                <a:lnTo>
                  <a:pt x="119629" y="276191"/>
                </a:lnTo>
                <a:lnTo>
                  <a:pt x="118544" y="266693"/>
                </a:lnTo>
                <a:lnTo>
                  <a:pt x="118276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91"/>
          <p:cNvSpPr/>
          <p:nvPr/>
        </p:nvSpPr>
        <p:spPr>
          <a:xfrm>
            <a:off x="757237" y="1371600"/>
            <a:ext cx="242889" cy="200026"/>
          </a:xfrm>
          <a:custGeom>
            <a:avLst/>
            <a:gdLst/>
            <a:ahLst/>
            <a:cxnLst/>
            <a:rect l="0" t="0" r="0" b="0"/>
            <a:pathLst>
              <a:path w="242889" h="200026">
                <a:moveTo>
                  <a:pt x="0" y="0"/>
                </a:moveTo>
                <a:lnTo>
                  <a:pt x="6151" y="6150"/>
                </a:lnTo>
                <a:lnTo>
                  <a:pt x="8819" y="6702"/>
                </a:lnTo>
                <a:lnTo>
                  <a:pt x="10642" y="6849"/>
                </a:lnTo>
                <a:lnTo>
                  <a:pt x="16901" y="9129"/>
                </a:lnTo>
                <a:lnTo>
                  <a:pt x="20792" y="10848"/>
                </a:lnTo>
                <a:lnTo>
                  <a:pt x="23386" y="13582"/>
                </a:lnTo>
                <a:lnTo>
                  <a:pt x="25116" y="16992"/>
                </a:lnTo>
                <a:lnTo>
                  <a:pt x="26269" y="20853"/>
                </a:lnTo>
                <a:lnTo>
                  <a:pt x="28625" y="24221"/>
                </a:lnTo>
                <a:lnTo>
                  <a:pt x="35476" y="30079"/>
                </a:lnTo>
                <a:lnTo>
                  <a:pt x="38732" y="33546"/>
                </a:lnTo>
                <a:lnTo>
                  <a:pt x="41696" y="37445"/>
                </a:lnTo>
                <a:lnTo>
                  <a:pt x="44466" y="41632"/>
                </a:lnTo>
                <a:lnTo>
                  <a:pt x="47901" y="45217"/>
                </a:lnTo>
                <a:lnTo>
                  <a:pt x="51777" y="48401"/>
                </a:lnTo>
                <a:lnTo>
                  <a:pt x="55950" y="51317"/>
                </a:lnTo>
                <a:lnTo>
                  <a:pt x="59525" y="54849"/>
                </a:lnTo>
                <a:lnTo>
                  <a:pt x="62702" y="58791"/>
                </a:lnTo>
                <a:lnTo>
                  <a:pt x="77297" y="80316"/>
                </a:lnTo>
                <a:lnTo>
                  <a:pt x="81694" y="86088"/>
                </a:lnTo>
                <a:lnTo>
                  <a:pt x="86212" y="91523"/>
                </a:lnTo>
                <a:lnTo>
                  <a:pt x="90812" y="96734"/>
                </a:lnTo>
                <a:lnTo>
                  <a:pt x="96260" y="101795"/>
                </a:lnTo>
                <a:lnTo>
                  <a:pt x="102274" y="106757"/>
                </a:lnTo>
                <a:lnTo>
                  <a:pt x="108664" y="111653"/>
                </a:lnTo>
                <a:lnTo>
                  <a:pt x="114511" y="116504"/>
                </a:lnTo>
                <a:lnTo>
                  <a:pt x="119997" y="121325"/>
                </a:lnTo>
                <a:lnTo>
                  <a:pt x="125242" y="126127"/>
                </a:lnTo>
                <a:lnTo>
                  <a:pt x="131120" y="130916"/>
                </a:lnTo>
                <a:lnTo>
                  <a:pt x="137419" y="135696"/>
                </a:lnTo>
                <a:lnTo>
                  <a:pt x="144000" y="140470"/>
                </a:lnTo>
                <a:lnTo>
                  <a:pt x="149975" y="145240"/>
                </a:lnTo>
                <a:lnTo>
                  <a:pt x="155546" y="150008"/>
                </a:lnTo>
                <a:lnTo>
                  <a:pt x="160847" y="154774"/>
                </a:lnTo>
                <a:lnTo>
                  <a:pt x="165175" y="159539"/>
                </a:lnTo>
                <a:lnTo>
                  <a:pt x="168854" y="164303"/>
                </a:lnTo>
                <a:lnTo>
                  <a:pt x="172101" y="169066"/>
                </a:lnTo>
                <a:lnTo>
                  <a:pt x="175853" y="173036"/>
                </a:lnTo>
                <a:lnTo>
                  <a:pt x="179941" y="176476"/>
                </a:lnTo>
                <a:lnTo>
                  <a:pt x="184255" y="179563"/>
                </a:lnTo>
                <a:lnTo>
                  <a:pt x="188718" y="182415"/>
                </a:lnTo>
                <a:lnTo>
                  <a:pt x="193281" y="185110"/>
                </a:lnTo>
                <a:lnTo>
                  <a:pt x="197910" y="187700"/>
                </a:lnTo>
                <a:lnTo>
                  <a:pt x="205170" y="190578"/>
                </a:lnTo>
                <a:lnTo>
                  <a:pt x="211837" y="192651"/>
                </a:lnTo>
                <a:lnTo>
                  <a:pt x="215837" y="194315"/>
                </a:lnTo>
                <a:lnTo>
                  <a:pt x="220091" y="196218"/>
                </a:lnTo>
                <a:lnTo>
                  <a:pt x="226935" y="198333"/>
                </a:lnTo>
                <a:lnTo>
                  <a:pt x="232623" y="199273"/>
                </a:lnTo>
                <a:lnTo>
                  <a:pt x="239493" y="199802"/>
                </a:lnTo>
                <a:lnTo>
                  <a:pt x="242888" y="2000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92"/>
          <p:cNvSpPr/>
          <p:nvPr/>
        </p:nvSpPr>
        <p:spPr>
          <a:xfrm>
            <a:off x="800100" y="1407318"/>
            <a:ext cx="185738" cy="142876"/>
          </a:xfrm>
          <a:custGeom>
            <a:avLst/>
            <a:gdLst/>
            <a:ahLst/>
            <a:cxnLst/>
            <a:rect l="0" t="0" r="0" b="0"/>
            <a:pathLst>
              <a:path w="185738" h="142876">
                <a:moveTo>
                  <a:pt x="185737" y="0"/>
                </a:moveTo>
                <a:lnTo>
                  <a:pt x="175095" y="0"/>
                </a:lnTo>
                <a:lnTo>
                  <a:pt x="173086" y="1588"/>
                </a:lnTo>
                <a:lnTo>
                  <a:pt x="170953" y="4234"/>
                </a:lnTo>
                <a:lnTo>
                  <a:pt x="168737" y="7585"/>
                </a:lnTo>
                <a:lnTo>
                  <a:pt x="164879" y="10613"/>
                </a:lnTo>
                <a:lnTo>
                  <a:pt x="159925" y="13425"/>
                </a:lnTo>
                <a:lnTo>
                  <a:pt x="154242" y="16094"/>
                </a:lnTo>
                <a:lnTo>
                  <a:pt x="148071" y="19461"/>
                </a:lnTo>
                <a:lnTo>
                  <a:pt x="141577" y="23293"/>
                </a:lnTo>
                <a:lnTo>
                  <a:pt x="134865" y="27435"/>
                </a:lnTo>
                <a:lnTo>
                  <a:pt x="128804" y="31784"/>
                </a:lnTo>
                <a:lnTo>
                  <a:pt x="123175" y="36270"/>
                </a:lnTo>
                <a:lnTo>
                  <a:pt x="117836" y="40849"/>
                </a:lnTo>
                <a:lnTo>
                  <a:pt x="111894" y="45489"/>
                </a:lnTo>
                <a:lnTo>
                  <a:pt x="105552" y="50170"/>
                </a:lnTo>
                <a:lnTo>
                  <a:pt x="98943" y="54878"/>
                </a:lnTo>
                <a:lnTo>
                  <a:pt x="92949" y="59604"/>
                </a:lnTo>
                <a:lnTo>
                  <a:pt x="87366" y="64342"/>
                </a:lnTo>
                <a:lnTo>
                  <a:pt x="82056" y="69089"/>
                </a:lnTo>
                <a:lnTo>
                  <a:pt x="71923" y="78596"/>
                </a:lnTo>
                <a:lnTo>
                  <a:pt x="66999" y="83353"/>
                </a:lnTo>
                <a:lnTo>
                  <a:pt x="61334" y="87319"/>
                </a:lnTo>
                <a:lnTo>
                  <a:pt x="55177" y="90757"/>
                </a:lnTo>
                <a:lnTo>
                  <a:pt x="48691" y="93842"/>
                </a:lnTo>
                <a:lnTo>
                  <a:pt x="42779" y="97486"/>
                </a:lnTo>
                <a:lnTo>
                  <a:pt x="37251" y="101504"/>
                </a:lnTo>
                <a:lnTo>
                  <a:pt x="31977" y="105769"/>
                </a:lnTo>
                <a:lnTo>
                  <a:pt x="27668" y="109407"/>
                </a:lnTo>
                <a:lnTo>
                  <a:pt x="24001" y="112625"/>
                </a:lnTo>
                <a:lnTo>
                  <a:pt x="17811" y="118318"/>
                </a:lnTo>
                <a:lnTo>
                  <a:pt x="12414" y="123494"/>
                </a:lnTo>
                <a:lnTo>
                  <a:pt x="10657" y="125986"/>
                </a:lnTo>
                <a:lnTo>
                  <a:pt x="9486" y="128441"/>
                </a:lnTo>
                <a:lnTo>
                  <a:pt x="8705" y="130871"/>
                </a:lnTo>
                <a:lnTo>
                  <a:pt x="7391" y="133285"/>
                </a:lnTo>
                <a:lnTo>
                  <a:pt x="5721" y="135688"/>
                </a:lnTo>
                <a:lnTo>
                  <a:pt x="0" y="1428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93"/>
          <p:cNvSpPr/>
          <p:nvPr/>
        </p:nvSpPr>
        <p:spPr>
          <a:xfrm>
            <a:off x="1150143" y="1364456"/>
            <a:ext cx="57151" cy="207170"/>
          </a:xfrm>
          <a:custGeom>
            <a:avLst/>
            <a:gdLst/>
            <a:ahLst/>
            <a:cxnLst/>
            <a:rect l="0" t="0" r="0" b="0"/>
            <a:pathLst>
              <a:path w="57151" h="207170">
                <a:moveTo>
                  <a:pt x="0" y="0"/>
                </a:moveTo>
                <a:lnTo>
                  <a:pt x="3793" y="0"/>
                </a:lnTo>
                <a:lnTo>
                  <a:pt x="4910" y="794"/>
                </a:lnTo>
                <a:lnTo>
                  <a:pt x="5654" y="2116"/>
                </a:lnTo>
                <a:lnTo>
                  <a:pt x="6482" y="5703"/>
                </a:lnTo>
                <a:lnTo>
                  <a:pt x="6850" y="9943"/>
                </a:lnTo>
                <a:lnTo>
                  <a:pt x="7742" y="12185"/>
                </a:lnTo>
                <a:lnTo>
                  <a:pt x="9130" y="14473"/>
                </a:lnTo>
                <a:lnTo>
                  <a:pt x="10849" y="16792"/>
                </a:lnTo>
                <a:lnTo>
                  <a:pt x="11995" y="19926"/>
                </a:lnTo>
                <a:lnTo>
                  <a:pt x="12760" y="23603"/>
                </a:lnTo>
                <a:lnTo>
                  <a:pt x="13269" y="27641"/>
                </a:lnTo>
                <a:lnTo>
                  <a:pt x="14402" y="31921"/>
                </a:lnTo>
                <a:lnTo>
                  <a:pt x="15952" y="36362"/>
                </a:lnTo>
                <a:lnTo>
                  <a:pt x="17778" y="40910"/>
                </a:lnTo>
                <a:lnTo>
                  <a:pt x="19790" y="45530"/>
                </a:lnTo>
                <a:lnTo>
                  <a:pt x="24142" y="54896"/>
                </a:lnTo>
                <a:lnTo>
                  <a:pt x="25619" y="59616"/>
                </a:lnTo>
                <a:lnTo>
                  <a:pt x="26605" y="64350"/>
                </a:lnTo>
                <a:lnTo>
                  <a:pt x="27262" y="69094"/>
                </a:lnTo>
                <a:lnTo>
                  <a:pt x="27699" y="74637"/>
                </a:lnTo>
                <a:lnTo>
                  <a:pt x="27991" y="80714"/>
                </a:lnTo>
                <a:lnTo>
                  <a:pt x="28316" y="93023"/>
                </a:lnTo>
                <a:lnTo>
                  <a:pt x="28552" y="128539"/>
                </a:lnTo>
                <a:lnTo>
                  <a:pt x="28572" y="154461"/>
                </a:lnTo>
                <a:lnTo>
                  <a:pt x="29367" y="159330"/>
                </a:lnTo>
                <a:lnTo>
                  <a:pt x="30691" y="164164"/>
                </a:lnTo>
                <a:lnTo>
                  <a:pt x="32367" y="168974"/>
                </a:lnTo>
                <a:lnTo>
                  <a:pt x="34278" y="172974"/>
                </a:lnTo>
                <a:lnTo>
                  <a:pt x="36346" y="176435"/>
                </a:lnTo>
                <a:lnTo>
                  <a:pt x="38518" y="179535"/>
                </a:lnTo>
                <a:lnTo>
                  <a:pt x="39966" y="182397"/>
                </a:lnTo>
                <a:lnTo>
                  <a:pt x="41575" y="187692"/>
                </a:lnTo>
                <a:lnTo>
                  <a:pt x="42291" y="192692"/>
                </a:lnTo>
                <a:lnTo>
                  <a:pt x="42481" y="195136"/>
                </a:lnTo>
                <a:lnTo>
                  <a:pt x="43402" y="197559"/>
                </a:lnTo>
                <a:lnTo>
                  <a:pt x="44810" y="199969"/>
                </a:lnTo>
                <a:lnTo>
                  <a:pt x="48980" y="205746"/>
                </a:lnTo>
                <a:lnTo>
                  <a:pt x="50116" y="206220"/>
                </a:lnTo>
                <a:lnTo>
                  <a:pt x="51667" y="206536"/>
                </a:lnTo>
                <a:lnTo>
                  <a:pt x="57150" y="2071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94"/>
          <p:cNvSpPr/>
          <p:nvPr/>
        </p:nvSpPr>
        <p:spPr>
          <a:xfrm>
            <a:off x="1121568" y="1450181"/>
            <a:ext cx="221458" cy="28576"/>
          </a:xfrm>
          <a:custGeom>
            <a:avLst/>
            <a:gdLst/>
            <a:ahLst/>
            <a:cxnLst/>
            <a:rect l="0" t="0" r="0" b="0"/>
            <a:pathLst>
              <a:path w="221458" h="28576">
                <a:moveTo>
                  <a:pt x="0" y="28575"/>
                </a:moveTo>
                <a:lnTo>
                  <a:pt x="9943" y="28575"/>
                </a:lnTo>
                <a:lnTo>
                  <a:pt x="12979" y="27781"/>
                </a:lnTo>
                <a:lnTo>
                  <a:pt x="16590" y="26458"/>
                </a:lnTo>
                <a:lnTo>
                  <a:pt x="20585" y="24782"/>
                </a:lnTo>
                <a:lnTo>
                  <a:pt x="24836" y="23665"/>
                </a:lnTo>
                <a:lnTo>
                  <a:pt x="29257" y="22921"/>
                </a:lnTo>
                <a:lnTo>
                  <a:pt x="33793" y="22424"/>
                </a:lnTo>
                <a:lnTo>
                  <a:pt x="38403" y="22093"/>
                </a:lnTo>
                <a:lnTo>
                  <a:pt x="43065" y="21872"/>
                </a:lnTo>
                <a:lnTo>
                  <a:pt x="47760" y="21725"/>
                </a:lnTo>
                <a:lnTo>
                  <a:pt x="69537" y="21518"/>
                </a:lnTo>
                <a:lnTo>
                  <a:pt x="76521" y="20695"/>
                </a:lnTo>
                <a:lnTo>
                  <a:pt x="82764" y="19353"/>
                </a:lnTo>
                <a:lnTo>
                  <a:pt x="88514" y="17665"/>
                </a:lnTo>
                <a:lnTo>
                  <a:pt x="94728" y="16539"/>
                </a:lnTo>
                <a:lnTo>
                  <a:pt x="101252" y="15788"/>
                </a:lnTo>
                <a:lnTo>
                  <a:pt x="107983" y="15288"/>
                </a:lnTo>
                <a:lnTo>
                  <a:pt x="115645" y="14954"/>
                </a:lnTo>
                <a:lnTo>
                  <a:pt x="132625" y="14584"/>
                </a:lnTo>
                <a:lnTo>
                  <a:pt x="140804" y="13691"/>
                </a:lnTo>
                <a:lnTo>
                  <a:pt x="148638" y="12302"/>
                </a:lnTo>
                <a:lnTo>
                  <a:pt x="156242" y="10583"/>
                </a:lnTo>
                <a:lnTo>
                  <a:pt x="163693" y="8643"/>
                </a:lnTo>
                <a:lnTo>
                  <a:pt x="171041" y="6555"/>
                </a:lnTo>
                <a:lnTo>
                  <a:pt x="178321" y="4370"/>
                </a:lnTo>
                <a:lnTo>
                  <a:pt x="184762" y="2913"/>
                </a:lnTo>
                <a:lnTo>
                  <a:pt x="190644" y="1942"/>
                </a:lnTo>
                <a:lnTo>
                  <a:pt x="196152" y="1295"/>
                </a:lnTo>
                <a:lnTo>
                  <a:pt x="201412" y="863"/>
                </a:lnTo>
                <a:lnTo>
                  <a:pt x="206506" y="575"/>
                </a:lnTo>
                <a:lnTo>
                  <a:pt x="22145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95"/>
          <p:cNvSpPr/>
          <p:nvPr/>
        </p:nvSpPr>
        <p:spPr>
          <a:xfrm>
            <a:off x="1450269" y="1343025"/>
            <a:ext cx="206859" cy="214194"/>
          </a:xfrm>
          <a:custGeom>
            <a:avLst/>
            <a:gdLst/>
            <a:ahLst/>
            <a:cxnLst/>
            <a:rect l="0" t="0" r="0" b="0"/>
            <a:pathLst>
              <a:path w="206859" h="214194">
                <a:moveTo>
                  <a:pt x="14199" y="0"/>
                </a:moveTo>
                <a:lnTo>
                  <a:pt x="7350" y="0"/>
                </a:lnTo>
                <a:lnTo>
                  <a:pt x="7143" y="3792"/>
                </a:lnTo>
                <a:lnTo>
                  <a:pt x="7907" y="5703"/>
                </a:lnTo>
                <a:lnTo>
                  <a:pt x="11982" y="12185"/>
                </a:lnTo>
                <a:lnTo>
                  <a:pt x="13214" y="16792"/>
                </a:lnTo>
                <a:lnTo>
                  <a:pt x="13761" y="21486"/>
                </a:lnTo>
                <a:lnTo>
                  <a:pt x="13907" y="23849"/>
                </a:lnTo>
                <a:lnTo>
                  <a:pt x="13211" y="27012"/>
                </a:lnTo>
                <a:lnTo>
                  <a:pt x="11953" y="30708"/>
                </a:lnTo>
                <a:lnTo>
                  <a:pt x="10320" y="34759"/>
                </a:lnTo>
                <a:lnTo>
                  <a:pt x="9232" y="39048"/>
                </a:lnTo>
                <a:lnTo>
                  <a:pt x="8507" y="43494"/>
                </a:lnTo>
                <a:lnTo>
                  <a:pt x="8023" y="48046"/>
                </a:lnTo>
                <a:lnTo>
                  <a:pt x="7701" y="52668"/>
                </a:lnTo>
                <a:lnTo>
                  <a:pt x="7485" y="57337"/>
                </a:lnTo>
                <a:lnTo>
                  <a:pt x="7247" y="66758"/>
                </a:lnTo>
                <a:lnTo>
                  <a:pt x="7140" y="76237"/>
                </a:lnTo>
                <a:lnTo>
                  <a:pt x="6318" y="80987"/>
                </a:lnTo>
                <a:lnTo>
                  <a:pt x="4977" y="85741"/>
                </a:lnTo>
                <a:lnTo>
                  <a:pt x="3288" y="90498"/>
                </a:lnTo>
                <a:lnTo>
                  <a:pt x="2163" y="95257"/>
                </a:lnTo>
                <a:lnTo>
                  <a:pt x="1412" y="100017"/>
                </a:lnTo>
                <a:lnTo>
                  <a:pt x="912" y="104778"/>
                </a:lnTo>
                <a:lnTo>
                  <a:pt x="579" y="110333"/>
                </a:lnTo>
                <a:lnTo>
                  <a:pt x="208" y="122855"/>
                </a:lnTo>
                <a:lnTo>
                  <a:pt x="0" y="139501"/>
                </a:lnTo>
                <a:lnTo>
                  <a:pt x="764" y="144594"/>
                </a:lnTo>
                <a:lnTo>
                  <a:pt x="2067" y="149577"/>
                </a:lnTo>
                <a:lnTo>
                  <a:pt x="3730" y="154487"/>
                </a:lnTo>
                <a:lnTo>
                  <a:pt x="4839" y="159347"/>
                </a:lnTo>
                <a:lnTo>
                  <a:pt x="5578" y="164175"/>
                </a:lnTo>
                <a:lnTo>
                  <a:pt x="6070" y="168981"/>
                </a:lnTo>
                <a:lnTo>
                  <a:pt x="7192" y="172979"/>
                </a:lnTo>
                <a:lnTo>
                  <a:pt x="10556" y="179538"/>
                </a:lnTo>
                <a:lnTo>
                  <a:pt x="12564" y="183192"/>
                </a:lnTo>
                <a:lnTo>
                  <a:pt x="16912" y="191485"/>
                </a:lnTo>
                <a:lnTo>
                  <a:pt x="19183" y="194331"/>
                </a:lnTo>
                <a:lnTo>
                  <a:pt x="21490" y="196229"/>
                </a:lnTo>
                <a:lnTo>
                  <a:pt x="26965" y="199131"/>
                </a:lnTo>
                <a:lnTo>
                  <a:pt x="47963" y="209745"/>
                </a:lnTo>
                <a:lnTo>
                  <a:pt x="52584" y="211268"/>
                </a:lnTo>
                <a:lnTo>
                  <a:pt x="57251" y="212282"/>
                </a:lnTo>
                <a:lnTo>
                  <a:pt x="61951" y="212959"/>
                </a:lnTo>
                <a:lnTo>
                  <a:pt x="66671" y="213410"/>
                </a:lnTo>
                <a:lnTo>
                  <a:pt x="71405" y="213711"/>
                </a:lnTo>
                <a:lnTo>
                  <a:pt x="76149" y="213911"/>
                </a:lnTo>
                <a:lnTo>
                  <a:pt x="87770" y="214134"/>
                </a:lnTo>
                <a:lnTo>
                  <a:pt x="94203" y="214193"/>
                </a:lnTo>
                <a:lnTo>
                  <a:pt x="100079" y="213439"/>
                </a:lnTo>
                <a:lnTo>
                  <a:pt x="105583" y="212143"/>
                </a:lnTo>
                <a:lnTo>
                  <a:pt x="110841" y="210485"/>
                </a:lnTo>
                <a:lnTo>
                  <a:pt x="115933" y="208585"/>
                </a:lnTo>
                <a:lnTo>
                  <a:pt x="120916" y="206525"/>
                </a:lnTo>
                <a:lnTo>
                  <a:pt x="125825" y="204359"/>
                </a:lnTo>
                <a:lnTo>
                  <a:pt x="131479" y="202120"/>
                </a:lnTo>
                <a:lnTo>
                  <a:pt x="144111" y="197516"/>
                </a:lnTo>
                <a:lnTo>
                  <a:pt x="150020" y="195177"/>
                </a:lnTo>
                <a:lnTo>
                  <a:pt x="155546" y="192824"/>
                </a:lnTo>
                <a:lnTo>
                  <a:pt x="160818" y="190462"/>
                </a:lnTo>
                <a:lnTo>
                  <a:pt x="165920" y="187300"/>
                </a:lnTo>
                <a:lnTo>
                  <a:pt x="170909" y="183604"/>
                </a:lnTo>
                <a:lnTo>
                  <a:pt x="175823" y="179552"/>
                </a:lnTo>
                <a:lnTo>
                  <a:pt x="179892" y="175264"/>
                </a:lnTo>
                <a:lnTo>
                  <a:pt x="183398" y="170817"/>
                </a:lnTo>
                <a:lnTo>
                  <a:pt x="186530" y="166266"/>
                </a:lnTo>
                <a:lnTo>
                  <a:pt x="190205" y="162437"/>
                </a:lnTo>
                <a:lnTo>
                  <a:pt x="194243" y="159091"/>
                </a:lnTo>
                <a:lnTo>
                  <a:pt x="198522" y="156067"/>
                </a:lnTo>
                <a:lnTo>
                  <a:pt x="201375" y="153257"/>
                </a:lnTo>
                <a:lnTo>
                  <a:pt x="203277" y="150590"/>
                </a:lnTo>
                <a:lnTo>
                  <a:pt x="204545" y="148018"/>
                </a:lnTo>
                <a:lnTo>
                  <a:pt x="205390" y="144716"/>
                </a:lnTo>
                <a:lnTo>
                  <a:pt x="205953" y="140927"/>
                </a:lnTo>
                <a:lnTo>
                  <a:pt x="206858" y="131025"/>
                </a:lnTo>
                <a:lnTo>
                  <a:pt x="206138" y="129418"/>
                </a:lnTo>
                <a:lnTo>
                  <a:pt x="202127" y="123365"/>
                </a:lnTo>
                <a:lnTo>
                  <a:pt x="200910" y="118858"/>
                </a:lnTo>
                <a:lnTo>
                  <a:pt x="199792" y="117338"/>
                </a:lnTo>
                <a:lnTo>
                  <a:pt x="198253" y="116325"/>
                </a:lnTo>
                <a:lnTo>
                  <a:pt x="196433" y="115650"/>
                </a:lnTo>
                <a:lnTo>
                  <a:pt x="192838" y="115200"/>
                </a:lnTo>
                <a:lnTo>
                  <a:pt x="188061" y="114900"/>
                </a:lnTo>
                <a:lnTo>
                  <a:pt x="182494" y="114700"/>
                </a:lnTo>
                <a:lnTo>
                  <a:pt x="177196" y="115360"/>
                </a:lnTo>
                <a:lnTo>
                  <a:pt x="172076" y="116594"/>
                </a:lnTo>
                <a:lnTo>
                  <a:pt x="167076" y="118211"/>
                </a:lnTo>
                <a:lnTo>
                  <a:pt x="162154" y="120082"/>
                </a:lnTo>
                <a:lnTo>
                  <a:pt x="157286" y="122123"/>
                </a:lnTo>
                <a:lnTo>
                  <a:pt x="152453" y="124278"/>
                </a:lnTo>
                <a:lnTo>
                  <a:pt x="142850" y="128788"/>
                </a:lnTo>
                <a:lnTo>
                  <a:pt x="123749" y="138152"/>
                </a:lnTo>
                <a:lnTo>
                  <a:pt x="118189" y="141314"/>
                </a:lnTo>
                <a:lnTo>
                  <a:pt x="112101" y="145009"/>
                </a:lnTo>
                <a:lnTo>
                  <a:pt x="105661" y="149060"/>
                </a:lnTo>
                <a:lnTo>
                  <a:pt x="100573" y="152554"/>
                </a:lnTo>
                <a:lnTo>
                  <a:pt x="96388" y="155678"/>
                </a:lnTo>
                <a:lnTo>
                  <a:pt x="92805" y="158554"/>
                </a:lnTo>
                <a:lnTo>
                  <a:pt x="88828" y="161265"/>
                </a:lnTo>
                <a:lnTo>
                  <a:pt x="84589" y="163866"/>
                </a:lnTo>
                <a:lnTo>
                  <a:pt x="80176" y="166394"/>
                </a:lnTo>
                <a:lnTo>
                  <a:pt x="77234" y="168873"/>
                </a:lnTo>
                <a:lnTo>
                  <a:pt x="75272" y="171319"/>
                </a:lnTo>
                <a:lnTo>
                  <a:pt x="73964" y="173744"/>
                </a:lnTo>
                <a:lnTo>
                  <a:pt x="73093" y="176948"/>
                </a:lnTo>
                <a:lnTo>
                  <a:pt x="72512" y="180671"/>
                </a:lnTo>
                <a:lnTo>
                  <a:pt x="71579" y="190469"/>
                </a:lnTo>
                <a:lnTo>
                  <a:pt x="69335" y="193926"/>
                </a:lnTo>
                <a:lnTo>
                  <a:pt x="67625" y="195958"/>
                </a:lnTo>
                <a:lnTo>
                  <a:pt x="67279" y="197314"/>
                </a:lnTo>
                <a:lnTo>
                  <a:pt x="67842" y="198217"/>
                </a:lnTo>
                <a:lnTo>
                  <a:pt x="69011" y="198820"/>
                </a:lnTo>
                <a:lnTo>
                  <a:pt x="69790" y="200015"/>
                </a:lnTo>
                <a:lnTo>
                  <a:pt x="71041" y="205520"/>
                </a:lnTo>
                <a:lnTo>
                  <a:pt x="71349" y="2071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96"/>
          <p:cNvSpPr/>
          <p:nvPr/>
        </p:nvSpPr>
        <p:spPr>
          <a:xfrm>
            <a:off x="1643062" y="1307306"/>
            <a:ext cx="192658" cy="321470"/>
          </a:xfrm>
          <a:custGeom>
            <a:avLst/>
            <a:gdLst/>
            <a:ahLst/>
            <a:cxnLst/>
            <a:rect l="0" t="0" r="0" b="0"/>
            <a:pathLst>
              <a:path w="192658" h="321470">
                <a:moveTo>
                  <a:pt x="0" y="0"/>
                </a:moveTo>
                <a:lnTo>
                  <a:pt x="3792" y="0"/>
                </a:lnTo>
                <a:lnTo>
                  <a:pt x="6497" y="794"/>
                </a:lnTo>
                <a:lnTo>
                  <a:pt x="9888" y="2116"/>
                </a:lnTo>
                <a:lnTo>
                  <a:pt x="13736" y="3792"/>
                </a:lnTo>
                <a:lnTo>
                  <a:pt x="17888" y="4909"/>
                </a:lnTo>
                <a:lnTo>
                  <a:pt x="22244" y="5654"/>
                </a:lnTo>
                <a:lnTo>
                  <a:pt x="26736" y="6150"/>
                </a:lnTo>
                <a:lnTo>
                  <a:pt x="31317" y="7275"/>
                </a:lnTo>
                <a:lnTo>
                  <a:pt x="35960" y="8819"/>
                </a:lnTo>
                <a:lnTo>
                  <a:pt x="40642" y="10642"/>
                </a:lnTo>
                <a:lnTo>
                  <a:pt x="52194" y="14784"/>
                </a:lnTo>
                <a:lnTo>
                  <a:pt x="58609" y="16999"/>
                </a:lnTo>
                <a:lnTo>
                  <a:pt x="64472" y="20064"/>
                </a:lnTo>
                <a:lnTo>
                  <a:pt x="69969" y="23695"/>
                </a:lnTo>
                <a:lnTo>
                  <a:pt x="75221" y="27703"/>
                </a:lnTo>
                <a:lnTo>
                  <a:pt x="81104" y="31962"/>
                </a:lnTo>
                <a:lnTo>
                  <a:pt x="93990" y="40928"/>
                </a:lnTo>
                <a:lnTo>
                  <a:pt x="99966" y="44748"/>
                </a:lnTo>
                <a:lnTo>
                  <a:pt x="105538" y="48088"/>
                </a:lnTo>
                <a:lnTo>
                  <a:pt x="110840" y="51109"/>
                </a:lnTo>
                <a:lnTo>
                  <a:pt x="115962" y="55504"/>
                </a:lnTo>
                <a:lnTo>
                  <a:pt x="120964" y="60815"/>
                </a:lnTo>
                <a:lnTo>
                  <a:pt x="125887" y="66737"/>
                </a:lnTo>
                <a:lnTo>
                  <a:pt x="131549" y="72272"/>
                </a:lnTo>
                <a:lnTo>
                  <a:pt x="137706" y="77550"/>
                </a:lnTo>
                <a:lnTo>
                  <a:pt x="144191" y="82656"/>
                </a:lnTo>
                <a:lnTo>
                  <a:pt x="150103" y="88442"/>
                </a:lnTo>
                <a:lnTo>
                  <a:pt x="155631" y="94680"/>
                </a:lnTo>
                <a:lnTo>
                  <a:pt x="160904" y="101220"/>
                </a:lnTo>
                <a:lnTo>
                  <a:pt x="165213" y="107167"/>
                </a:lnTo>
                <a:lnTo>
                  <a:pt x="168880" y="112720"/>
                </a:lnTo>
                <a:lnTo>
                  <a:pt x="172118" y="118009"/>
                </a:lnTo>
                <a:lnTo>
                  <a:pt x="184260" y="136830"/>
                </a:lnTo>
                <a:lnTo>
                  <a:pt x="187134" y="143607"/>
                </a:lnTo>
                <a:lnTo>
                  <a:pt x="189050" y="150507"/>
                </a:lnTo>
                <a:lnTo>
                  <a:pt x="190327" y="157488"/>
                </a:lnTo>
                <a:lnTo>
                  <a:pt x="191178" y="163729"/>
                </a:lnTo>
                <a:lnTo>
                  <a:pt x="191746" y="169478"/>
                </a:lnTo>
                <a:lnTo>
                  <a:pt x="192124" y="174898"/>
                </a:lnTo>
                <a:lnTo>
                  <a:pt x="192377" y="180892"/>
                </a:lnTo>
                <a:lnTo>
                  <a:pt x="192657" y="193903"/>
                </a:lnTo>
                <a:lnTo>
                  <a:pt x="191144" y="200706"/>
                </a:lnTo>
                <a:lnTo>
                  <a:pt x="188548" y="207623"/>
                </a:lnTo>
                <a:lnTo>
                  <a:pt x="185230" y="214615"/>
                </a:lnTo>
                <a:lnTo>
                  <a:pt x="181430" y="220864"/>
                </a:lnTo>
                <a:lnTo>
                  <a:pt x="177310" y="226618"/>
                </a:lnTo>
                <a:lnTo>
                  <a:pt x="172975" y="232041"/>
                </a:lnTo>
                <a:lnTo>
                  <a:pt x="168498" y="238038"/>
                </a:lnTo>
                <a:lnTo>
                  <a:pt x="159290" y="251051"/>
                </a:lnTo>
                <a:lnTo>
                  <a:pt x="155406" y="257061"/>
                </a:lnTo>
                <a:lnTo>
                  <a:pt x="152023" y="262655"/>
                </a:lnTo>
                <a:lnTo>
                  <a:pt x="146147" y="272310"/>
                </a:lnTo>
                <a:lnTo>
                  <a:pt x="140890" y="279248"/>
                </a:lnTo>
                <a:lnTo>
                  <a:pt x="137583" y="283003"/>
                </a:lnTo>
                <a:lnTo>
                  <a:pt x="133790" y="287093"/>
                </a:lnTo>
                <a:lnTo>
                  <a:pt x="129675" y="291408"/>
                </a:lnTo>
                <a:lnTo>
                  <a:pt x="125344" y="294284"/>
                </a:lnTo>
                <a:lnTo>
                  <a:pt x="120869" y="296202"/>
                </a:lnTo>
                <a:lnTo>
                  <a:pt x="116298" y="297480"/>
                </a:lnTo>
                <a:lnTo>
                  <a:pt x="112457" y="299127"/>
                </a:lnTo>
                <a:lnTo>
                  <a:pt x="109102" y="301018"/>
                </a:lnTo>
                <a:lnTo>
                  <a:pt x="103259" y="305235"/>
                </a:lnTo>
                <a:lnTo>
                  <a:pt x="98016" y="309756"/>
                </a:lnTo>
                <a:lnTo>
                  <a:pt x="95506" y="311279"/>
                </a:lnTo>
                <a:lnTo>
                  <a:pt x="90601" y="312971"/>
                </a:lnTo>
                <a:lnTo>
                  <a:pt x="87170" y="313924"/>
                </a:lnTo>
                <a:lnTo>
                  <a:pt x="82134" y="316263"/>
                </a:lnTo>
                <a:lnTo>
                  <a:pt x="73551" y="320440"/>
                </a:lnTo>
                <a:lnTo>
                  <a:pt x="70260" y="321012"/>
                </a:lnTo>
                <a:lnTo>
                  <a:pt x="64397" y="321461"/>
                </a:lnTo>
                <a:lnTo>
                  <a:pt x="57150" y="3214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97"/>
          <p:cNvSpPr/>
          <p:nvPr/>
        </p:nvSpPr>
        <p:spPr>
          <a:xfrm>
            <a:off x="2128837" y="1328737"/>
            <a:ext cx="78582" cy="257176"/>
          </a:xfrm>
          <a:custGeom>
            <a:avLst/>
            <a:gdLst/>
            <a:ahLst/>
            <a:cxnLst/>
            <a:rect l="0" t="0" r="0" b="0"/>
            <a:pathLst>
              <a:path w="78582" h="257176">
                <a:moveTo>
                  <a:pt x="0" y="0"/>
                </a:moveTo>
                <a:lnTo>
                  <a:pt x="0" y="27721"/>
                </a:lnTo>
                <a:lnTo>
                  <a:pt x="794" y="31181"/>
                </a:lnTo>
                <a:lnTo>
                  <a:pt x="2117" y="34281"/>
                </a:lnTo>
                <a:lnTo>
                  <a:pt x="3792" y="37142"/>
                </a:lnTo>
                <a:lnTo>
                  <a:pt x="5654" y="44553"/>
                </a:lnTo>
                <a:lnTo>
                  <a:pt x="6151" y="48752"/>
                </a:lnTo>
                <a:lnTo>
                  <a:pt x="7276" y="53139"/>
                </a:lnTo>
                <a:lnTo>
                  <a:pt x="8819" y="57651"/>
                </a:lnTo>
                <a:lnTo>
                  <a:pt x="10642" y="62246"/>
                </a:lnTo>
                <a:lnTo>
                  <a:pt x="11857" y="67691"/>
                </a:lnTo>
                <a:lnTo>
                  <a:pt x="12667" y="73703"/>
                </a:lnTo>
                <a:lnTo>
                  <a:pt x="13207" y="80091"/>
                </a:lnTo>
                <a:lnTo>
                  <a:pt x="14361" y="85938"/>
                </a:lnTo>
                <a:lnTo>
                  <a:pt x="15924" y="91423"/>
                </a:lnTo>
                <a:lnTo>
                  <a:pt x="17760" y="96668"/>
                </a:lnTo>
                <a:lnTo>
                  <a:pt x="18984" y="101751"/>
                </a:lnTo>
                <a:lnTo>
                  <a:pt x="19799" y="106728"/>
                </a:lnTo>
                <a:lnTo>
                  <a:pt x="20343" y="111633"/>
                </a:lnTo>
                <a:lnTo>
                  <a:pt x="21500" y="117285"/>
                </a:lnTo>
                <a:lnTo>
                  <a:pt x="23064" y="123434"/>
                </a:lnTo>
                <a:lnTo>
                  <a:pt x="24901" y="129914"/>
                </a:lnTo>
                <a:lnTo>
                  <a:pt x="26920" y="135822"/>
                </a:lnTo>
                <a:lnTo>
                  <a:pt x="29059" y="141348"/>
                </a:lnTo>
                <a:lnTo>
                  <a:pt x="31279" y="146620"/>
                </a:lnTo>
                <a:lnTo>
                  <a:pt x="33553" y="151721"/>
                </a:lnTo>
                <a:lnTo>
                  <a:pt x="38196" y="161623"/>
                </a:lnTo>
                <a:lnTo>
                  <a:pt x="40545" y="167280"/>
                </a:lnTo>
                <a:lnTo>
                  <a:pt x="42905" y="173433"/>
                </a:lnTo>
                <a:lnTo>
                  <a:pt x="45272" y="179916"/>
                </a:lnTo>
                <a:lnTo>
                  <a:pt x="47644" y="185825"/>
                </a:lnTo>
                <a:lnTo>
                  <a:pt x="50019" y="191352"/>
                </a:lnTo>
                <a:lnTo>
                  <a:pt x="52396" y="196624"/>
                </a:lnTo>
                <a:lnTo>
                  <a:pt x="53981" y="200933"/>
                </a:lnTo>
                <a:lnTo>
                  <a:pt x="55741" y="207837"/>
                </a:lnTo>
                <a:lnTo>
                  <a:pt x="57005" y="211583"/>
                </a:lnTo>
                <a:lnTo>
                  <a:pt x="58641" y="215668"/>
                </a:lnTo>
                <a:lnTo>
                  <a:pt x="60525" y="219978"/>
                </a:lnTo>
                <a:lnTo>
                  <a:pt x="62575" y="223646"/>
                </a:lnTo>
                <a:lnTo>
                  <a:pt x="64735" y="226885"/>
                </a:lnTo>
                <a:lnTo>
                  <a:pt x="66969" y="229838"/>
                </a:lnTo>
                <a:lnTo>
                  <a:pt x="68459" y="232600"/>
                </a:lnTo>
                <a:lnTo>
                  <a:pt x="70114" y="237786"/>
                </a:lnTo>
                <a:lnTo>
                  <a:pt x="71349" y="240280"/>
                </a:lnTo>
                <a:lnTo>
                  <a:pt x="72966" y="242737"/>
                </a:lnTo>
                <a:lnTo>
                  <a:pt x="77472" y="248590"/>
                </a:lnTo>
                <a:lnTo>
                  <a:pt x="78088" y="251508"/>
                </a:lnTo>
                <a:lnTo>
                  <a:pt x="78581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98"/>
          <p:cNvSpPr/>
          <p:nvPr/>
        </p:nvSpPr>
        <p:spPr>
          <a:xfrm>
            <a:off x="2035968" y="1464468"/>
            <a:ext cx="235745" cy="21433"/>
          </a:xfrm>
          <a:custGeom>
            <a:avLst/>
            <a:gdLst/>
            <a:ahLst/>
            <a:cxnLst/>
            <a:rect l="0" t="0" r="0" b="0"/>
            <a:pathLst>
              <a:path w="235745" h="21433">
                <a:moveTo>
                  <a:pt x="0" y="21432"/>
                </a:moveTo>
                <a:lnTo>
                  <a:pt x="0" y="15281"/>
                </a:lnTo>
                <a:lnTo>
                  <a:pt x="794" y="14950"/>
                </a:lnTo>
                <a:lnTo>
                  <a:pt x="7771" y="14419"/>
                </a:lnTo>
                <a:lnTo>
                  <a:pt x="9943" y="14375"/>
                </a:lnTo>
                <a:lnTo>
                  <a:pt x="12979" y="13552"/>
                </a:lnTo>
                <a:lnTo>
                  <a:pt x="16590" y="12210"/>
                </a:lnTo>
                <a:lnTo>
                  <a:pt x="20585" y="10521"/>
                </a:lnTo>
                <a:lnTo>
                  <a:pt x="24836" y="9396"/>
                </a:lnTo>
                <a:lnTo>
                  <a:pt x="29258" y="8645"/>
                </a:lnTo>
                <a:lnTo>
                  <a:pt x="33793" y="8145"/>
                </a:lnTo>
                <a:lnTo>
                  <a:pt x="39197" y="7811"/>
                </a:lnTo>
                <a:lnTo>
                  <a:pt x="51552" y="7440"/>
                </a:lnTo>
                <a:lnTo>
                  <a:pt x="74771" y="7203"/>
                </a:lnTo>
                <a:lnTo>
                  <a:pt x="171520" y="7144"/>
                </a:lnTo>
                <a:lnTo>
                  <a:pt x="178641" y="6350"/>
                </a:lnTo>
                <a:lnTo>
                  <a:pt x="185769" y="5027"/>
                </a:lnTo>
                <a:lnTo>
                  <a:pt x="192902" y="3352"/>
                </a:lnTo>
                <a:lnTo>
                  <a:pt x="199245" y="2235"/>
                </a:lnTo>
                <a:lnTo>
                  <a:pt x="205062" y="1490"/>
                </a:lnTo>
                <a:lnTo>
                  <a:pt x="210527" y="993"/>
                </a:lnTo>
                <a:lnTo>
                  <a:pt x="215757" y="662"/>
                </a:lnTo>
                <a:lnTo>
                  <a:pt x="23574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99"/>
          <p:cNvSpPr/>
          <p:nvPr/>
        </p:nvSpPr>
        <p:spPr>
          <a:xfrm>
            <a:off x="2386060" y="1300162"/>
            <a:ext cx="238766" cy="263988"/>
          </a:xfrm>
          <a:custGeom>
            <a:avLst/>
            <a:gdLst/>
            <a:ahLst/>
            <a:cxnLst/>
            <a:rect l="0" t="0" r="0" b="0"/>
            <a:pathLst>
              <a:path w="238766" h="263988">
                <a:moveTo>
                  <a:pt x="149971" y="7144"/>
                </a:moveTo>
                <a:lnTo>
                  <a:pt x="149971" y="3351"/>
                </a:lnTo>
                <a:lnTo>
                  <a:pt x="150765" y="2234"/>
                </a:lnTo>
                <a:lnTo>
                  <a:pt x="152087" y="1490"/>
                </a:lnTo>
                <a:lnTo>
                  <a:pt x="156122" y="294"/>
                </a:lnTo>
                <a:lnTo>
                  <a:pt x="163178" y="26"/>
                </a:lnTo>
                <a:lnTo>
                  <a:pt x="156345" y="3"/>
                </a:lnTo>
                <a:lnTo>
                  <a:pt x="63412" y="0"/>
                </a:lnTo>
                <a:lnTo>
                  <a:pt x="57340" y="794"/>
                </a:lnTo>
                <a:lnTo>
                  <a:pt x="51704" y="2117"/>
                </a:lnTo>
                <a:lnTo>
                  <a:pt x="46360" y="3792"/>
                </a:lnTo>
                <a:lnTo>
                  <a:pt x="41209" y="4909"/>
                </a:lnTo>
                <a:lnTo>
                  <a:pt x="36188" y="5654"/>
                </a:lnTo>
                <a:lnTo>
                  <a:pt x="31253" y="6151"/>
                </a:lnTo>
                <a:lnTo>
                  <a:pt x="26376" y="6482"/>
                </a:lnTo>
                <a:lnTo>
                  <a:pt x="21537" y="6702"/>
                </a:lnTo>
                <a:lnTo>
                  <a:pt x="9258" y="7013"/>
                </a:lnTo>
                <a:lnTo>
                  <a:pt x="113" y="7141"/>
                </a:lnTo>
                <a:lnTo>
                  <a:pt x="0" y="10935"/>
                </a:lnTo>
                <a:lnTo>
                  <a:pt x="778" y="12847"/>
                </a:lnTo>
                <a:lnTo>
                  <a:pt x="4871" y="19329"/>
                </a:lnTo>
                <a:lnTo>
                  <a:pt x="6107" y="23936"/>
                </a:lnTo>
                <a:lnTo>
                  <a:pt x="6803" y="30993"/>
                </a:lnTo>
                <a:lnTo>
                  <a:pt x="9082" y="37852"/>
                </a:lnTo>
                <a:lnTo>
                  <a:pt x="10801" y="41903"/>
                </a:lnTo>
                <a:lnTo>
                  <a:pt x="11947" y="46192"/>
                </a:lnTo>
                <a:lnTo>
                  <a:pt x="12711" y="50638"/>
                </a:lnTo>
                <a:lnTo>
                  <a:pt x="13221" y="55190"/>
                </a:lnTo>
                <a:lnTo>
                  <a:pt x="14354" y="59812"/>
                </a:lnTo>
                <a:lnTo>
                  <a:pt x="15903" y="64481"/>
                </a:lnTo>
                <a:lnTo>
                  <a:pt x="17730" y="69181"/>
                </a:lnTo>
                <a:lnTo>
                  <a:pt x="18948" y="73902"/>
                </a:lnTo>
                <a:lnTo>
                  <a:pt x="19760" y="78637"/>
                </a:lnTo>
                <a:lnTo>
                  <a:pt x="20301" y="83381"/>
                </a:lnTo>
                <a:lnTo>
                  <a:pt x="19868" y="88131"/>
                </a:lnTo>
                <a:lnTo>
                  <a:pt x="18785" y="92885"/>
                </a:lnTo>
                <a:lnTo>
                  <a:pt x="17270" y="97642"/>
                </a:lnTo>
                <a:lnTo>
                  <a:pt x="16260" y="102401"/>
                </a:lnTo>
                <a:lnTo>
                  <a:pt x="15587" y="107161"/>
                </a:lnTo>
                <a:lnTo>
                  <a:pt x="15138" y="111922"/>
                </a:lnTo>
                <a:lnTo>
                  <a:pt x="14639" y="119328"/>
                </a:lnTo>
                <a:lnTo>
                  <a:pt x="14417" y="126060"/>
                </a:lnTo>
                <a:lnTo>
                  <a:pt x="14243" y="151361"/>
                </a:lnTo>
                <a:lnTo>
                  <a:pt x="14240" y="156017"/>
                </a:lnTo>
                <a:lnTo>
                  <a:pt x="15034" y="156399"/>
                </a:lnTo>
                <a:lnTo>
                  <a:pt x="18032" y="156823"/>
                </a:lnTo>
                <a:lnTo>
                  <a:pt x="19943" y="156142"/>
                </a:lnTo>
                <a:lnTo>
                  <a:pt x="24183" y="153270"/>
                </a:lnTo>
                <a:lnTo>
                  <a:pt x="31032" y="147190"/>
                </a:lnTo>
                <a:lnTo>
                  <a:pt x="33372" y="145751"/>
                </a:lnTo>
                <a:lnTo>
                  <a:pt x="38089" y="144153"/>
                </a:lnTo>
                <a:lnTo>
                  <a:pt x="44948" y="141327"/>
                </a:lnTo>
                <a:lnTo>
                  <a:pt x="48999" y="139462"/>
                </a:lnTo>
                <a:lnTo>
                  <a:pt x="54081" y="137424"/>
                </a:lnTo>
                <a:lnTo>
                  <a:pt x="66078" y="133044"/>
                </a:lnTo>
                <a:lnTo>
                  <a:pt x="73405" y="131559"/>
                </a:lnTo>
                <a:lnTo>
                  <a:pt x="81464" y="130568"/>
                </a:lnTo>
                <a:lnTo>
                  <a:pt x="90012" y="129908"/>
                </a:lnTo>
                <a:lnTo>
                  <a:pt x="98092" y="129468"/>
                </a:lnTo>
                <a:lnTo>
                  <a:pt x="113420" y="128979"/>
                </a:lnTo>
                <a:lnTo>
                  <a:pt x="147745" y="128639"/>
                </a:lnTo>
                <a:lnTo>
                  <a:pt x="153249" y="128622"/>
                </a:lnTo>
                <a:lnTo>
                  <a:pt x="159300" y="129404"/>
                </a:lnTo>
                <a:lnTo>
                  <a:pt x="165716" y="130719"/>
                </a:lnTo>
                <a:lnTo>
                  <a:pt x="172373" y="132390"/>
                </a:lnTo>
                <a:lnTo>
                  <a:pt x="179193" y="134298"/>
                </a:lnTo>
                <a:lnTo>
                  <a:pt x="193121" y="138534"/>
                </a:lnTo>
                <a:lnTo>
                  <a:pt x="199375" y="140775"/>
                </a:lnTo>
                <a:lnTo>
                  <a:pt x="205132" y="143062"/>
                </a:lnTo>
                <a:lnTo>
                  <a:pt x="210557" y="145381"/>
                </a:lnTo>
                <a:lnTo>
                  <a:pt x="214968" y="148514"/>
                </a:lnTo>
                <a:lnTo>
                  <a:pt x="221986" y="156229"/>
                </a:lnTo>
                <a:lnTo>
                  <a:pt x="224968" y="160509"/>
                </a:lnTo>
                <a:lnTo>
                  <a:pt x="227750" y="164950"/>
                </a:lnTo>
                <a:lnTo>
                  <a:pt x="230399" y="169498"/>
                </a:lnTo>
                <a:lnTo>
                  <a:pt x="232958" y="174117"/>
                </a:lnTo>
                <a:lnTo>
                  <a:pt x="237918" y="183483"/>
                </a:lnTo>
                <a:lnTo>
                  <a:pt x="238765" y="188204"/>
                </a:lnTo>
                <a:lnTo>
                  <a:pt x="238536" y="192938"/>
                </a:lnTo>
                <a:lnTo>
                  <a:pt x="237589" y="197681"/>
                </a:lnTo>
                <a:lnTo>
                  <a:pt x="236958" y="202431"/>
                </a:lnTo>
                <a:lnTo>
                  <a:pt x="236537" y="207186"/>
                </a:lnTo>
                <a:lnTo>
                  <a:pt x="236257" y="211942"/>
                </a:lnTo>
                <a:lnTo>
                  <a:pt x="235276" y="216701"/>
                </a:lnTo>
                <a:lnTo>
                  <a:pt x="233828" y="221461"/>
                </a:lnTo>
                <a:lnTo>
                  <a:pt x="232070" y="226222"/>
                </a:lnTo>
                <a:lnTo>
                  <a:pt x="229310" y="230190"/>
                </a:lnTo>
                <a:lnTo>
                  <a:pt x="222010" y="236715"/>
                </a:lnTo>
                <a:lnTo>
                  <a:pt x="215590" y="242261"/>
                </a:lnTo>
                <a:lnTo>
                  <a:pt x="212767" y="244851"/>
                </a:lnTo>
                <a:lnTo>
                  <a:pt x="208504" y="247372"/>
                </a:lnTo>
                <a:lnTo>
                  <a:pt x="203280" y="249846"/>
                </a:lnTo>
                <a:lnTo>
                  <a:pt x="197416" y="252289"/>
                </a:lnTo>
                <a:lnTo>
                  <a:pt x="191920" y="253917"/>
                </a:lnTo>
                <a:lnTo>
                  <a:pt x="186668" y="255003"/>
                </a:lnTo>
                <a:lnTo>
                  <a:pt x="181579" y="255727"/>
                </a:lnTo>
                <a:lnTo>
                  <a:pt x="176599" y="257003"/>
                </a:lnTo>
                <a:lnTo>
                  <a:pt x="171692" y="258648"/>
                </a:lnTo>
                <a:lnTo>
                  <a:pt x="166833" y="260538"/>
                </a:lnTo>
                <a:lnTo>
                  <a:pt x="162006" y="261799"/>
                </a:lnTo>
                <a:lnTo>
                  <a:pt x="157200" y="262639"/>
                </a:lnTo>
                <a:lnTo>
                  <a:pt x="152409" y="263199"/>
                </a:lnTo>
                <a:lnTo>
                  <a:pt x="147627" y="263572"/>
                </a:lnTo>
                <a:lnTo>
                  <a:pt x="142853" y="263821"/>
                </a:lnTo>
                <a:lnTo>
                  <a:pt x="138081" y="263987"/>
                </a:lnTo>
                <a:lnTo>
                  <a:pt x="134107" y="263304"/>
                </a:lnTo>
                <a:lnTo>
                  <a:pt x="127574" y="260428"/>
                </a:lnTo>
                <a:lnTo>
                  <a:pt x="122025" y="258621"/>
                </a:lnTo>
                <a:lnTo>
                  <a:pt x="119434" y="258139"/>
                </a:lnTo>
                <a:lnTo>
                  <a:pt x="117707" y="257024"/>
                </a:lnTo>
                <a:lnTo>
                  <a:pt x="116555" y="255487"/>
                </a:lnTo>
                <a:lnTo>
                  <a:pt x="115787" y="253668"/>
                </a:lnTo>
                <a:lnTo>
                  <a:pt x="114482" y="252456"/>
                </a:lnTo>
                <a:lnTo>
                  <a:pt x="112818" y="251648"/>
                </a:lnTo>
                <a:lnTo>
                  <a:pt x="110915" y="251109"/>
                </a:lnTo>
                <a:lnTo>
                  <a:pt x="109646" y="249956"/>
                </a:lnTo>
                <a:lnTo>
                  <a:pt x="108800" y="248394"/>
                </a:lnTo>
                <a:lnTo>
                  <a:pt x="107108" y="2428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00"/>
          <p:cNvSpPr/>
          <p:nvPr/>
        </p:nvSpPr>
        <p:spPr>
          <a:xfrm>
            <a:off x="2771775" y="1364456"/>
            <a:ext cx="221457" cy="171451"/>
          </a:xfrm>
          <a:custGeom>
            <a:avLst/>
            <a:gdLst/>
            <a:ahLst/>
            <a:cxnLst/>
            <a:rect l="0" t="0" r="0" b="0"/>
            <a:pathLst>
              <a:path w="221457" h="171451">
                <a:moveTo>
                  <a:pt x="0" y="0"/>
                </a:moveTo>
                <a:lnTo>
                  <a:pt x="12301" y="6150"/>
                </a:lnTo>
                <a:lnTo>
                  <a:pt x="17638" y="10935"/>
                </a:lnTo>
                <a:lnTo>
                  <a:pt x="21283" y="14434"/>
                </a:lnTo>
                <a:lnTo>
                  <a:pt x="25301" y="17560"/>
                </a:lnTo>
                <a:lnTo>
                  <a:pt x="29567" y="20438"/>
                </a:lnTo>
                <a:lnTo>
                  <a:pt x="33999" y="23150"/>
                </a:lnTo>
                <a:lnTo>
                  <a:pt x="38541" y="26546"/>
                </a:lnTo>
                <a:lnTo>
                  <a:pt x="43156" y="30397"/>
                </a:lnTo>
                <a:lnTo>
                  <a:pt x="47821" y="34552"/>
                </a:lnTo>
                <a:lnTo>
                  <a:pt x="59353" y="45519"/>
                </a:lnTo>
                <a:lnTo>
                  <a:pt x="82368" y="68170"/>
                </a:lnTo>
                <a:lnTo>
                  <a:pt x="88249" y="73228"/>
                </a:lnTo>
                <a:lnTo>
                  <a:pt x="94551" y="78187"/>
                </a:lnTo>
                <a:lnTo>
                  <a:pt x="101134" y="83081"/>
                </a:lnTo>
                <a:lnTo>
                  <a:pt x="107904" y="88725"/>
                </a:lnTo>
                <a:lnTo>
                  <a:pt x="114798" y="94869"/>
                </a:lnTo>
                <a:lnTo>
                  <a:pt x="128015" y="107251"/>
                </a:lnTo>
                <a:lnTo>
                  <a:pt x="149435" y="128136"/>
                </a:lnTo>
                <a:lnTo>
                  <a:pt x="154392" y="133049"/>
                </a:lnTo>
                <a:lnTo>
                  <a:pt x="159284" y="137118"/>
                </a:lnTo>
                <a:lnTo>
                  <a:pt x="164133" y="140624"/>
                </a:lnTo>
                <a:lnTo>
                  <a:pt x="168953" y="143756"/>
                </a:lnTo>
                <a:lnTo>
                  <a:pt x="173754" y="147431"/>
                </a:lnTo>
                <a:lnTo>
                  <a:pt x="178542" y="151468"/>
                </a:lnTo>
                <a:lnTo>
                  <a:pt x="183322" y="155748"/>
                </a:lnTo>
                <a:lnTo>
                  <a:pt x="187302" y="158600"/>
                </a:lnTo>
                <a:lnTo>
                  <a:pt x="193841" y="161770"/>
                </a:lnTo>
                <a:lnTo>
                  <a:pt x="197489" y="163409"/>
                </a:lnTo>
                <a:lnTo>
                  <a:pt x="213563" y="171090"/>
                </a:lnTo>
                <a:lnTo>
                  <a:pt x="219867" y="171402"/>
                </a:lnTo>
                <a:lnTo>
                  <a:pt x="221456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01"/>
          <p:cNvSpPr/>
          <p:nvPr/>
        </p:nvSpPr>
        <p:spPr>
          <a:xfrm>
            <a:off x="2750343" y="1350168"/>
            <a:ext cx="211286" cy="150020"/>
          </a:xfrm>
          <a:custGeom>
            <a:avLst/>
            <a:gdLst/>
            <a:ahLst/>
            <a:cxnLst/>
            <a:rect l="0" t="0" r="0" b="0"/>
            <a:pathLst>
              <a:path w="211286" h="150020">
                <a:moveTo>
                  <a:pt x="207169" y="0"/>
                </a:moveTo>
                <a:lnTo>
                  <a:pt x="210961" y="3793"/>
                </a:lnTo>
                <a:lnTo>
                  <a:pt x="211285" y="4910"/>
                </a:lnTo>
                <a:lnTo>
                  <a:pt x="210707" y="5655"/>
                </a:lnTo>
                <a:lnTo>
                  <a:pt x="209527" y="6151"/>
                </a:lnTo>
                <a:lnTo>
                  <a:pt x="208741" y="7276"/>
                </a:lnTo>
                <a:lnTo>
                  <a:pt x="207868" y="10642"/>
                </a:lnTo>
                <a:lnTo>
                  <a:pt x="206047" y="12651"/>
                </a:lnTo>
                <a:lnTo>
                  <a:pt x="199791" y="17000"/>
                </a:lnTo>
                <a:lnTo>
                  <a:pt x="195901" y="20065"/>
                </a:lnTo>
                <a:lnTo>
                  <a:pt x="191719" y="23695"/>
                </a:lnTo>
                <a:lnTo>
                  <a:pt x="187344" y="27703"/>
                </a:lnTo>
                <a:lnTo>
                  <a:pt x="182046" y="31963"/>
                </a:lnTo>
                <a:lnTo>
                  <a:pt x="176133" y="36390"/>
                </a:lnTo>
                <a:lnTo>
                  <a:pt x="163213" y="45542"/>
                </a:lnTo>
                <a:lnTo>
                  <a:pt x="149533" y="54901"/>
                </a:lnTo>
                <a:lnTo>
                  <a:pt x="141757" y="59620"/>
                </a:lnTo>
                <a:lnTo>
                  <a:pt x="133399" y="64353"/>
                </a:lnTo>
                <a:lnTo>
                  <a:pt x="124651" y="69096"/>
                </a:lnTo>
                <a:lnTo>
                  <a:pt x="116438" y="74639"/>
                </a:lnTo>
                <a:lnTo>
                  <a:pt x="108582" y="80716"/>
                </a:lnTo>
                <a:lnTo>
                  <a:pt x="100963" y="87148"/>
                </a:lnTo>
                <a:lnTo>
                  <a:pt x="93502" y="93024"/>
                </a:lnTo>
                <a:lnTo>
                  <a:pt x="86148" y="98528"/>
                </a:lnTo>
                <a:lnTo>
                  <a:pt x="78863" y="103786"/>
                </a:lnTo>
                <a:lnTo>
                  <a:pt x="70832" y="108878"/>
                </a:lnTo>
                <a:lnTo>
                  <a:pt x="62302" y="113861"/>
                </a:lnTo>
                <a:lnTo>
                  <a:pt x="45946" y="122836"/>
                </a:lnTo>
                <a:lnTo>
                  <a:pt x="33385" y="129471"/>
                </a:lnTo>
                <a:lnTo>
                  <a:pt x="28607" y="132352"/>
                </a:lnTo>
                <a:lnTo>
                  <a:pt x="24628" y="135066"/>
                </a:lnTo>
                <a:lnTo>
                  <a:pt x="18090" y="139404"/>
                </a:lnTo>
                <a:lnTo>
                  <a:pt x="12538" y="141333"/>
                </a:lnTo>
                <a:lnTo>
                  <a:pt x="7425" y="144306"/>
                </a:lnTo>
                <a:lnTo>
                  <a:pt x="0" y="1500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02"/>
          <p:cNvSpPr/>
          <p:nvPr/>
        </p:nvSpPr>
        <p:spPr>
          <a:xfrm>
            <a:off x="3157537" y="1350176"/>
            <a:ext cx="221457" cy="14281"/>
          </a:xfrm>
          <a:custGeom>
            <a:avLst/>
            <a:gdLst/>
            <a:ahLst/>
            <a:cxnLst/>
            <a:rect l="0" t="0" r="0" b="0"/>
            <a:pathLst>
              <a:path w="221457" h="14281">
                <a:moveTo>
                  <a:pt x="0" y="14280"/>
                </a:moveTo>
                <a:lnTo>
                  <a:pt x="3792" y="14280"/>
                </a:lnTo>
                <a:lnTo>
                  <a:pt x="6497" y="13486"/>
                </a:lnTo>
                <a:lnTo>
                  <a:pt x="9888" y="12163"/>
                </a:lnTo>
                <a:lnTo>
                  <a:pt x="13736" y="10487"/>
                </a:lnTo>
                <a:lnTo>
                  <a:pt x="17095" y="9370"/>
                </a:lnTo>
                <a:lnTo>
                  <a:pt x="20127" y="8626"/>
                </a:lnTo>
                <a:lnTo>
                  <a:pt x="22943" y="8129"/>
                </a:lnTo>
                <a:lnTo>
                  <a:pt x="27202" y="7798"/>
                </a:lnTo>
                <a:lnTo>
                  <a:pt x="32422" y="7577"/>
                </a:lnTo>
                <a:lnTo>
                  <a:pt x="38283" y="7430"/>
                </a:lnTo>
                <a:lnTo>
                  <a:pt x="44572" y="6538"/>
                </a:lnTo>
                <a:lnTo>
                  <a:pt x="51146" y="5150"/>
                </a:lnTo>
                <a:lnTo>
                  <a:pt x="57910" y="3431"/>
                </a:lnTo>
                <a:lnTo>
                  <a:pt x="64800" y="2285"/>
                </a:lnTo>
                <a:lnTo>
                  <a:pt x="71775" y="1520"/>
                </a:lnTo>
                <a:lnTo>
                  <a:pt x="78806" y="1011"/>
                </a:lnTo>
                <a:lnTo>
                  <a:pt x="86669" y="671"/>
                </a:lnTo>
                <a:lnTo>
                  <a:pt x="103872" y="294"/>
                </a:lnTo>
                <a:lnTo>
                  <a:pt x="171365" y="0"/>
                </a:lnTo>
                <a:lnTo>
                  <a:pt x="177743" y="791"/>
                </a:lnTo>
                <a:lnTo>
                  <a:pt x="183583" y="2112"/>
                </a:lnTo>
                <a:lnTo>
                  <a:pt x="189064" y="3787"/>
                </a:lnTo>
                <a:lnTo>
                  <a:pt x="193511" y="4903"/>
                </a:lnTo>
                <a:lnTo>
                  <a:pt x="197270" y="5648"/>
                </a:lnTo>
                <a:lnTo>
                  <a:pt x="200570" y="6144"/>
                </a:lnTo>
                <a:lnTo>
                  <a:pt x="203563" y="7268"/>
                </a:lnTo>
                <a:lnTo>
                  <a:pt x="206353" y="8812"/>
                </a:lnTo>
                <a:lnTo>
                  <a:pt x="209006" y="10634"/>
                </a:lnTo>
                <a:lnTo>
                  <a:pt x="211568" y="11849"/>
                </a:lnTo>
                <a:lnTo>
                  <a:pt x="214071" y="12660"/>
                </a:lnTo>
                <a:lnTo>
                  <a:pt x="221456" y="1428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03"/>
          <p:cNvSpPr/>
          <p:nvPr/>
        </p:nvSpPr>
        <p:spPr>
          <a:xfrm>
            <a:off x="3221918" y="1435893"/>
            <a:ext cx="157076" cy="21433"/>
          </a:xfrm>
          <a:custGeom>
            <a:avLst/>
            <a:gdLst/>
            <a:ahLst/>
            <a:cxnLst/>
            <a:rect l="0" t="0" r="0" b="0"/>
            <a:pathLst>
              <a:path w="157076" h="21433">
                <a:moveTo>
                  <a:pt x="7057" y="0"/>
                </a:moveTo>
                <a:lnTo>
                  <a:pt x="207" y="0"/>
                </a:lnTo>
                <a:lnTo>
                  <a:pt x="109" y="794"/>
                </a:lnTo>
                <a:lnTo>
                  <a:pt x="44" y="2117"/>
                </a:lnTo>
                <a:lnTo>
                  <a:pt x="0" y="3793"/>
                </a:lnTo>
                <a:lnTo>
                  <a:pt x="765" y="4910"/>
                </a:lnTo>
                <a:lnTo>
                  <a:pt x="2068" y="5655"/>
                </a:lnTo>
                <a:lnTo>
                  <a:pt x="3731" y="6151"/>
                </a:lnTo>
                <a:lnTo>
                  <a:pt x="7695" y="6703"/>
                </a:lnTo>
                <a:lnTo>
                  <a:pt x="9864" y="6850"/>
                </a:lnTo>
                <a:lnTo>
                  <a:pt x="12896" y="7742"/>
                </a:lnTo>
                <a:lnTo>
                  <a:pt x="16506" y="9130"/>
                </a:lnTo>
                <a:lnTo>
                  <a:pt x="20500" y="10849"/>
                </a:lnTo>
                <a:lnTo>
                  <a:pt x="24750" y="11995"/>
                </a:lnTo>
                <a:lnTo>
                  <a:pt x="29171" y="12760"/>
                </a:lnTo>
                <a:lnTo>
                  <a:pt x="33706" y="13269"/>
                </a:lnTo>
                <a:lnTo>
                  <a:pt x="39110" y="13609"/>
                </a:lnTo>
                <a:lnTo>
                  <a:pt x="51465" y="13986"/>
                </a:lnTo>
                <a:lnTo>
                  <a:pt x="92917" y="14261"/>
                </a:lnTo>
                <a:lnTo>
                  <a:pt x="100016" y="15064"/>
                </a:lnTo>
                <a:lnTo>
                  <a:pt x="107129" y="16393"/>
                </a:lnTo>
                <a:lnTo>
                  <a:pt x="114253" y="18072"/>
                </a:lnTo>
                <a:lnTo>
                  <a:pt x="121383" y="19192"/>
                </a:lnTo>
                <a:lnTo>
                  <a:pt x="128518" y="19939"/>
                </a:lnTo>
                <a:lnTo>
                  <a:pt x="141208" y="20768"/>
                </a:lnTo>
                <a:lnTo>
                  <a:pt x="157075" y="2143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04"/>
          <p:cNvSpPr/>
          <p:nvPr/>
        </p:nvSpPr>
        <p:spPr>
          <a:xfrm>
            <a:off x="3521868" y="1393031"/>
            <a:ext cx="121445" cy="14288"/>
          </a:xfrm>
          <a:custGeom>
            <a:avLst/>
            <a:gdLst/>
            <a:ahLst/>
            <a:cxnLst/>
            <a:rect l="0" t="0" r="0" b="0"/>
            <a:pathLst>
              <a:path w="121445" h="14288">
                <a:moveTo>
                  <a:pt x="0" y="0"/>
                </a:moveTo>
                <a:lnTo>
                  <a:pt x="10642" y="0"/>
                </a:lnTo>
                <a:lnTo>
                  <a:pt x="12651" y="794"/>
                </a:lnTo>
                <a:lnTo>
                  <a:pt x="14784" y="2116"/>
                </a:lnTo>
                <a:lnTo>
                  <a:pt x="17000" y="3792"/>
                </a:lnTo>
                <a:lnTo>
                  <a:pt x="19271" y="4909"/>
                </a:lnTo>
                <a:lnTo>
                  <a:pt x="21579" y="5654"/>
                </a:lnTo>
                <a:lnTo>
                  <a:pt x="23911" y="6150"/>
                </a:lnTo>
                <a:lnTo>
                  <a:pt x="27053" y="6482"/>
                </a:lnTo>
                <a:lnTo>
                  <a:pt x="30736" y="6702"/>
                </a:lnTo>
                <a:lnTo>
                  <a:pt x="38267" y="6947"/>
                </a:lnTo>
                <a:lnTo>
                  <a:pt x="47763" y="7085"/>
                </a:lnTo>
                <a:lnTo>
                  <a:pt x="55889" y="7118"/>
                </a:lnTo>
                <a:lnTo>
                  <a:pt x="60278" y="7920"/>
                </a:lnTo>
                <a:lnTo>
                  <a:pt x="64792" y="9249"/>
                </a:lnTo>
                <a:lnTo>
                  <a:pt x="69388" y="10928"/>
                </a:lnTo>
                <a:lnTo>
                  <a:pt x="74834" y="12048"/>
                </a:lnTo>
                <a:lnTo>
                  <a:pt x="80846" y="12794"/>
                </a:lnTo>
                <a:lnTo>
                  <a:pt x="87235" y="13292"/>
                </a:lnTo>
                <a:lnTo>
                  <a:pt x="93081" y="13624"/>
                </a:lnTo>
                <a:lnTo>
                  <a:pt x="103812" y="13992"/>
                </a:lnTo>
                <a:lnTo>
                  <a:pt x="121444" y="142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05"/>
          <p:cNvSpPr/>
          <p:nvPr/>
        </p:nvSpPr>
        <p:spPr>
          <a:xfrm>
            <a:off x="3743655" y="1250156"/>
            <a:ext cx="185408" cy="99915"/>
          </a:xfrm>
          <a:custGeom>
            <a:avLst/>
            <a:gdLst/>
            <a:ahLst/>
            <a:cxnLst/>
            <a:rect l="0" t="0" r="0" b="0"/>
            <a:pathLst>
              <a:path w="185408" h="99915">
                <a:moveTo>
                  <a:pt x="35388" y="0"/>
                </a:moveTo>
                <a:lnTo>
                  <a:pt x="35388" y="3792"/>
                </a:lnTo>
                <a:lnTo>
                  <a:pt x="34595" y="5703"/>
                </a:lnTo>
                <a:lnTo>
                  <a:pt x="33272" y="7771"/>
                </a:lnTo>
                <a:lnTo>
                  <a:pt x="31596" y="9943"/>
                </a:lnTo>
                <a:lnTo>
                  <a:pt x="30478" y="12185"/>
                </a:lnTo>
                <a:lnTo>
                  <a:pt x="29734" y="14473"/>
                </a:lnTo>
                <a:lnTo>
                  <a:pt x="29237" y="16792"/>
                </a:lnTo>
                <a:lnTo>
                  <a:pt x="28113" y="19926"/>
                </a:lnTo>
                <a:lnTo>
                  <a:pt x="26569" y="23603"/>
                </a:lnTo>
                <a:lnTo>
                  <a:pt x="24746" y="27641"/>
                </a:lnTo>
                <a:lnTo>
                  <a:pt x="22737" y="31128"/>
                </a:lnTo>
                <a:lnTo>
                  <a:pt x="20605" y="34245"/>
                </a:lnTo>
                <a:lnTo>
                  <a:pt x="18389" y="37118"/>
                </a:lnTo>
                <a:lnTo>
                  <a:pt x="16117" y="40620"/>
                </a:lnTo>
                <a:lnTo>
                  <a:pt x="13810" y="44542"/>
                </a:lnTo>
                <a:lnTo>
                  <a:pt x="11478" y="48745"/>
                </a:lnTo>
                <a:lnTo>
                  <a:pt x="9923" y="52340"/>
                </a:lnTo>
                <a:lnTo>
                  <a:pt x="8886" y="55531"/>
                </a:lnTo>
                <a:lnTo>
                  <a:pt x="8195" y="58452"/>
                </a:lnTo>
                <a:lnTo>
                  <a:pt x="6941" y="61193"/>
                </a:lnTo>
                <a:lnTo>
                  <a:pt x="5311" y="63814"/>
                </a:lnTo>
                <a:lnTo>
                  <a:pt x="3431" y="66355"/>
                </a:lnTo>
                <a:lnTo>
                  <a:pt x="2177" y="68843"/>
                </a:lnTo>
                <a:lnTo>
                  <a:pt x="1341" y="71295"/>
                </a:lnTo>
                <a:lnTo>
                  <a:pt x="784" y="73724"/>
                </a:lnTo>
                <a:lnTo>
                  <a:pt x="412" y="76137"/>
                </a:lnTo>
                <a:lnTo>
                  <a:pt x="165" y="78539"/>
                </a:lnTo>
                <a:lnTo>
                  <a:pt x="0" y="80934"/>
                </a:lnTo>
                <a:lnTo>
                  <a:pt x="683" y="83325"/>
                </a:lnTo>
                <a:lnTo>
                  <a:pt x="1933" y="85712"/>
                </a:lnTo>
                <a:lnTo>
                  <a:pt x="5849" y="91455"/>
                </a:lnTo>
                <a:lnTo>
                  <a:pt x="10618" y="94357"/>
                </a:lnTo>
                <a:lnTo>
                  <a:pt x="14112" y="96242"/>
                </a:lnTo>
                <a:lnTo>
                  <a:pt x="18030" y="97499"/>
                </a:lnTo>
                <a:lnTo>
                  <a:pt x="22228" y="98337"/>
                </a:lnTo>
                <a:lnTo>
                  <a:pt x="26615" y="98895"/>
                </a:lnTo>
                <a:lnTo>
                  <a:pt x="31127" y="99268"/>
                </a:lnTo>
                <a:lnTo>
                  <a:pt x="35722" y="99516"/>
                </a:lnTo>
                <a:lnTo>
                  <a:pt x="40374" y="99681"/>
                </a:lnTo>
                <a:lnTo>
                  <a:pt x="58297" y="99914"/>
                </a:lnTo>
                <a:lnTo>
                  <a:pt x="64948" y="99153"/>
                </a:lnTo>
                <a:lnTo>
                  <a:pt x="71764" y="97852"/>
                </a:lnTo>
                <a:lnTo>
                  <a:pt x="78689" y="96191"/>
                </a:lnTo>
                <a:lnTo>
                  <a:pt x="85686" y="95083"/>
                </a:lnTo>
                <a:lnTo>
                  <a:pt x="92733" y="94345"/>
                </a:lnTo>
                <a:lnTo>
                  <a:pt x="99812" y="93853"/>
                </a:lnTo>
                <a:lnTo>
                  <a:pt x="106912" y="93525"/>
                </a:lnTo>
                <a:lnTo>
                  <a:pt x="121152" y="93160"/>
                </a:lnTo>
                <a:lnTo>
                  <a:pt x="127489" y="92269"/>
                </a:lnTo>
                <a:lnTo>
                  <a:pt x="133301" y="90882"/>
                </a:lnTo>
                <a:lnTo>
                  <a:pt x="138764" y="89163"/>
                </a:lnTo>
                <a:lnTo>
                  <a:pt x="144787" y="88017"/>
                </a:lnTo>
                <a:lnTo>
                  <a:pt x="151183" y="87253"/>
                </a:lnTo>
                <a:lnTo>
                  <a:pt x="163053" y="86404"/>
                </a:lnTo>
                <a:lnTo>
                  <a:pt x="170974" y="86027"/>
                </a:lnTo>
                <a:lnTo>
                  <a:pt x="177140" y="85859"/>
                </a:lnTo>
                <a:lnTo>
                  <a:pt x="179896" y="85814"/>
                </a:lnTo>
                <a:lnTo>
                  <a:pt x="181733" y="84991"/>
                </a:lnTo>
                <a:lnTo>
                  <a:pt x="182958" y="83648"/>
                </a:lnTo>
                <a:lnTo>
                  <a:pt x="185407" y="785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06"/>
          <p:cNvSpPr/>
          <p:nvPr/>
        </p:nvSpPr>
        <p:spPr>
          <a:xfrm>
            <a:off x="3871912" y="1214437"/>
            <a:ext cx="42864" cy="318351"/>
          </a:xfrm>
          <a:custGeom>
            <a:avLst/>
            <a:gdLst/>
            <a:ahLst/>
            <a:cxnLst/>
            <a:rect l="0" t="0" r="0" b="0"/>
            <a:pathLst>
              <a:path w="42864" h="318351">
                <a:moveTo>
                  <a:pt x="42863" y="0"/>
                </a:moveTo>
                <a:lnTo>
                  <a:pt x="39070" y="0"/>
                </a:lnTo>
                <a:lnTo>
                  <a:pt x="37953" y="794"/>
                </a:lnTo>
                <a:lnTo>
                  <a:pt x="37208" y="2117"/>
                </a:lnTo>
                <a:lnTo>
                  <a:pt x="36381" y="5703"/>
                </a:lnTo>
                <a:lnTo>
                  <a:pt x="35915" y="12979"/>
                </a:lnTo>
                <a:lnTo>
                  <a:pt x="35758" y="29257"/>
                </a:lnTo>
                <a:lnTo>
                  <a:pt x="35744" y="33792"/>
                </a:lnTo>
                <a:lnTo>
                  <a:pt x="34942" y="38403"/>
                </a:lnTo>
                <a:lnTo>
                  <a:pt x="33613" y="43065"/>
                </a:lnTo>
                <a:lnTo>
                  <a:pt x="31934" y="47760"/>
                </a:lnTo>
                <a:lnTo>
                  <a:pt x="30814" y="53271"/>
                </a:lnTo>
                <a:lnTo>
                  <a:pt x="30068" y="59327"/>
                </a:lnTo>
                <a:lnTo>
                  <a:pt x="29570" y="65745"/>
                </a:lnTo>
                <a:lnTo>
                  <a:pt x="29239" y="72405"/>
                </a:lnTo>
                <a:lnTo>
                  <a:pt x="28870" y="86155"/>
                </a:lnTo>
                <a:lnTo>
                  <a:pt x="27978" y="93949"/>
                </a:lnTo>
                <a:lnTo>
                  <a:pt x="26589" y="102320"/>
                </a:lnTo>
                <a:lnTo>
                  <a:pt x="24870" y="111076"/>
                </a:lnTo>
                <a:lnTo>
                  <a:pt x="23724" y="120088"/>
                </a:lnTo>
                <a:lnTo>
                  <a:pt x="22959" y="129271"/>
                </a:lnTo>
                <a:lnTo>
                  <a:pt x="22450" y="138568"/>
                </a:lnTo>
                <a:lnTo>
                  <a:pt x="21317" y="147148"/>
                </a:lnTo>
                <a:lnTo>
                  <a:pt x="19767" y="155248"/>
                </a:lnTo>
                <a:lnTo>
                  <a:pt x="17941" y="163030"/>
                </a:lnTo>
                <a:lnTo>
                  <a:pt x="16723" y="171393"/>
                </a:lnTo>
                <a:lnTo>
                  <a:pt x="15911" y="180143"/>
                </a:lnTo>
                <a:lnTo>
                  <a:pt x="15370" y="189152"/>
                </a:lnTo>
                <a:lnTo>
                  <a:pt x="14768" y="205511"/>
                </a:lnTo>
                <a:lnTo>
                  <a:pt x="14430" y="228109"/>
                </a:lnTo>
                <a:lnTo>
                  <a:pt x="14382" y="235416"/>
                </a:lnTo>
                <a:lnTo>
                  <a:pt x="13557" y="242669"/>
                </a:lnTo>
                <a:lnTo>
                  <a:pt x="12213" y="249886"/>
                </a:lnTo>
                <a:lnTo>
                  <a:pt x="10523" y="257078"/>
                </a:lnTo>
                <a:lnTo>
                  <a:pt x="9397" y="263460"/>
                </a:lnTo>
                <a:lnTo>
                  <a:pt x="8646" y="269303"/>
                </a:lnTo>
                <a:lnTo>
                  <a:pt x="8145" y="274785"/>
                </a:lnTo>
                <a:lnTo>
                  <a:pt x="7811" y="280028"/>
                </a:lnTo>
                <a:lnTo>
                  <a:pt x="7441" y="290086"/>
                </a:lnTo>
                <a:lnTo>
                  <a:pt x="7203" y="303775"/>
                </a:lnTo>
                <a:lnTo>
                  <a:pt x="7146" y="313867"/>
                </a:lnTo>
                <a:lnTo>
                  <a:pt x="6352" y="314813"/>
                </a:lnTo>
                <a:lnTo>
                  <a:pt x="5028" y="316238"/>
                </a:lnTo>
                <a:lnTo>
                  <a:pt x="3352" y="317982"/>
                </a:lnTo>
                <a:lnTo>
                  <a:pt x="2235" y="318350"/>
                </a:lnTo>
                <a:lnTo>
                  <a:pt x="1490" y="317802"/>
                </a:lnTo>
                <a:lnTo>
                  <a:pt x="0" y="3143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07"/>
          <p:cNvSpPr/>
          <p:nvPr/>
        </p:nvSpPr>
        <p:spPr>
          <a:xfrm>
            <a:off x="814474" y="1793081"/>
            <a:ext cx="49920" cy="342901"/>
          </a:xfrm>
          <a:custGeom>
            <a:avLst/>
            <a:gdLst/>
            <a:ahLst/>
            <a:cxnLst/>
            <a:rect l="0" t="0" r="0" b="0"/>
            <a:pathLst>
              <a:path w="49920" h="342901">
                <a:moveTo>
                  <a:pt x="7057" y="0"/>
                </a:moveTo>
                <a:lnTo>
                  <a:pt x="0" y="0"/>
                </a:lnTo>
                <a:lnTo>
                  <a:pt x="6970" y="0"/>
                </a:lnTo>
                <a:lnTo>
                  <a:pt x="7056" y="9221"/>
                </a:lnTo>
                <a:lnTo>
                  <a:pt x="7057" y="13991"/>
                </a:lnTo>
                <a:lnTo>
                  <a:pt x="7851" y="14883"/>
                </a:lnTo>
                <a:lnTo>
                  <a:pt x="13207" y="20412"/>
                </a:lnTo>
                <a:lnTo>
                  <a:pt x="13759" y="23095"/>
                </a:lnTo>
                <a:lnTo>
                  <a:pt x="14183" y="33270"/>
                </a:lnTo>
                <a:lnTo>
                  <a:pt x="14201" y="63205"/>
                </a:lnTo>
                <a:lnTo>
                  <a:pt x="14994" y="64362"/>
                </a:lnTo>
                <a:lnTo>
                  <a:pt x="16317" y="65926"/>
                </a:lnTo>
                <a:lnTo>
                  <a:pt x="17993" y="67763"/>
                </a:lnTo>
                <a:lnTo>
                  <a:pt x="19110" y="69782"/>
                </a:lnTo>
                <a:lnTo>
                  <a:pt x="20351" y="74141"/>
                </a:lnTo>
                <a:lnTo>
                  <a:pt x="21050" y="77266"/>
                </a:lnTo>
                <a:lnTo>
                  <a:pt x="20354" y="78498"/>
                </a:lnTo>
                <a:lnTo>
                  <a:pt x="19097" y="80113"/>
                </a:lnTo>
                <a:lnTo>
                  <a:pt x="14487" y="85396"/>
                </a:lnTo>
                <a:lnTo>
                  <a:pt x="14285" y="89420"/>
                </a:lnTo>
                <a:lnTo>
                  <a:pt x="15051" y="90569"/>
                </a:lnTo>
                <a:lnTo>
                  <a:pt x="16355" y="91336"/>
                </a:lnTo>
                <a:lnTo>
                  <a:pt x="18018" y="91847"/>
                </a:lnTo>
                <a:lnTo>
                  <a:pt x="19127" y="92981"/>
                </a:lnTo>
                <a:lnTo>
                  <a:pt x="19866" y="94531"/>
                </a:lnTo>
                <a:lnTo>
                  <a:pt x="21258" y="99692"/>
                </a:lnTo>
                <a:lnTo>
                  <a:pt x="21341" y="108819"/>
                </a:lnTo>
                <a:lnTo>
                  <a:pt x="21342" y="110646"/>
                </a:lnTo>
                <a:lnTo>
                  <a:pt x="20549" y="111864"/>
                </a:lnTo>
                <a:lnTo>
                  <a:pt x="19227" y="112676"/>
                </a:lnTo>
                <a:lnTo>
                  <a:pt x="15193" y="113979"/>
                </a:lnTo>
                <a:lnTo>
                  <a:pt x="14862" y="114880"/>
                </a:lnTo>
                <a:lnTo>
                  <a:pt x="14288" y="120422"/>
                </a:lnTo>
                <a:lnTo>
                  <a:pt x="15052" y="121556"/>
                </a:lnTo>
                <a:lnTo>
                  <a:pt x="16356" y="123106"/>
                </a:lnTo>
                <a:lnTo>
                  <a:pt x="18019" y="124933"/>
                </a:lnTo>
                <a:lnTo>
                  <a:pt x="19127" y="126945"/>
                </a:lnTo>
                <a:lnTo>
                  <a:pt x="20359" y="131297"/>
                </a:lnTo>
                <a:lnTo>
                  <a:pt x="21052" y="134417"/>
                </a:lnTo>
                <a:lnTo>
                  <a:pt x="21943" y="135649"/>
                </a:lnTo>
                <a:lnTo>
                  <a:pt x="23331" y="137264"/>
                </a:lnTo>
                <a:lnTo>
                  <a:pt x="25050" y="139134"/>
                </a:lnTo>
                <a:lnTo>
                  <a:pt x="26196" y="141175"/>
                </a:lnTo>
                <a:lnTo>
                  <a:pt x="27469" y="145559"/>
                </a:lnTo>
                <a:lnTo>
                  <a:pt x="28035" y="152270"/>
                </a:lnTo>
                <a:lnTo>
                  <a:pt x="28186" y="156282"/>
                </a:lnTo>
                <a:lnTo>
                  <a:pt x="29081" y="159750"/>
                </a:lnTo>
                <a:lnTo>
                  <a:pt x="30471" y="162856"/>
                </a:lnTo>
                <a:lnTo>
                  <a:pt x="32191" y="165721"/>
                </a:lnTo>
                <a:lnTo>
                  <a:pt x="32544" y="169218"/>
                </a:lnTo>
                <a:lnTo>
                  <a:pt x="31986" y="173137"/>
                </a:lnTo>
                <a:lnTo>
                  <a:pt x="30820" y="177337"/>
                </a:lnTo>
                <a:lnTo>
                  <a:pt x="30836" y="180931"/>
                </a:lnTo>
                <a:lnTo>
                  <a:pt x="31641" y="184120"/>
                </a:lnTo>
                <a:lnTo>
                  <a:pt x="32971" y="187041"/>
                </a:lnTo>
                <a:lnTo>
                  <a:pt x="34449" y="194519"/>
                </a:lnTo>
                <a:lnTo>
                  <a:pt x="35106" y="203134"/>
                </a:lnTo>
                <a:lnTo>
                  <a:pt x="35398" y="212254"/>
                </a:lnTo>
                <a:lnTo>
                  <a:pt x="36270" y="216909"/>
                </a:lnTo>
                <a:lnTo>
                  <a:pt x="37645" y="221600"/>
                </a:lnTo>
                <a:lnTo>
                  <a:pt x="39355" y="226314"/>
                </a:lnTo>
                <a:lnTo>
                  <a:pt x="40495" y="231045"/>
                </a:lnTo>
                <a:lnTo>
                  <a:pt x="41762" y="240534"/>
                </a:lnTo>
                <a:lnTo>
                  <a:pt x="42325" y="250044"/>
                </a:lnTo>
                <a:lnTo>
                  <a:pt x="42575" y="259561"/>
                </a:lnTo>
                <a:lnTo>
                  <a:pt x="42773" y="308151"/>
                </a:lnTo>
                <a:lnTo>
                  <a:pt x="41980" y="311003"/>
                </a:lnTo>
                <a:lnTo>
                  <a:pt x="40658" y="313698"/>
                </a:lnTo>
                <a:lnTo>
                  <a:pt x="38982" y="316288"/>
                </a:lnTo>
                <a:lnTo>
                  <a:pt x="37866" y="318809"/>
                </a:lnTo>
                <a:lnTo>
                  <a:pt x="36625" y="323726"/>
                </a:lnTo>
                <a:lnTo>
                  <a:pt x="37087" y="326148"/>
                </a:lnTo>
                <a:lnTo>
                  <a:pt x="38190" y="328557"/>
                </a:lnTo>
                <a:lnTo>
                  <a:pt x="41870" y="334334"/>
                </a:lnTo>
                <a:lnTo>
                  <a:pt x="42373" y="337241"/>
                </a:lnTo>
                <a:lnTo>
                  <a:pt x="42752" y="342569"/>
                </a:lnTo>
                <a:lnTo>
                  <a:pt x="43554" y="342679"/>
                </a:lnTo>
                <a:lnTo>
                  <a:pt x="44882" y="342753"/>
                </a:lnTo>
                <a:lnTo>
                  <a:pt x="49919" y="3429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08"/>
          <p:cNvSpPr/>
          <p:nvPr/>
        </p:nvSpPr>
        <p:spPr>
          <a:xfrm>
            <a:off x="950442" y="1814645"/>
            <a:ext cx="299703" cy="335498"/>
          </a:xfrm>
          <a:custGeom>
            <a:avLst/>
            <a:gdLst/>
            <a:ahLst/>
            <a:cxnLst/>
            <a:rect l="0" t="0" r="0" b="0"/>
            <a:pathLst>
              <a:path w="299703" h="335498">
                <a:moveTo>
                  <a:pt x="56826" y="49873"/>
                </a:moveTo>
                <a:lnTo>
                  <a:pt x="49241" y="49873"/>
                </a:lnTo>
                <a:lnTo>
                  <a:pt x="47801" y="49080"/>
                </a:lnTo>
                <a:lnTo>
                  <a:pt x="47634" y="47757"/>
                </a:lnTo>
                <a:lnTo>
                  <a:pt x="49278" y="43722"/>
                </a:lnTo>
                <a:lnTo>
                  <a:pt x="47386" y="41054"/>
                </a:lnTo>
                <a:lnTo>
                  <a:pt x="45770" y="39231"/>
                </a:lnTo>
                <a:lnTo>
                  <a:pt x="45487" y="38016"/>
                </a:lnTo>
                <a:lnTo>
                  <a:pt x="46092" y="37206"/>
                </a:lnTo>
                <a:lnTo>
                  <a:pt x="48973" y="35906"/>
                </a:lnTo>
                <a:lnTo>
                  <a:pt x="45680" y="39473"/>
                </a:lnTo>
                <a:lnTo>
                  <a:pt x="44633" y="41352"/>
                </a:lnTo>
                <a:lnTo>
                  <a:pt x="43470" y="45557"/>
                </a:lnTo>
                <a:lnTo>
                  <a:pt x="42815" y="52387"/>
                </a:lnTo>
                <a:lnTo>
                  <a:pt x="41929" y="54724"/>
                </a:lnTo>
                <a:lnTo>
                  <a:pt x="36890" y="62599"/>
                </a:lnTo>
                <a:lnTo>
                  <a:pt x="32620" y="70346"/>
                </a:lnTo>
                <a:lnTo>
                  <a:pt x="25753" y="83632"/>
                </a:lnTo>
                <a:lnTo>
                  <a:pt x="18692" y="97623"/>
                </a:lnTo>
                <a:lnTo>
                  <a:pt x="16065" y="107079"/>
                </a:lnTo>
                <a:lnTo>
                  <a:pt x="14104" y="116573"/>
                </a:lnTo>
                <a:lnTo>
                  <a:pt x="10587" y="126084"/>
                </a:lnTo>
                <a:lnTo>
                  <a:pt x="8494" y="135603"/>
                </a:lnTo>
                <a:lnTo>
                  <a:pt x="6770" y="145126"/>
                </a:lnTo>
                <a:lnTo>
                  <a:pt x="3358" y="154649"/>
                </a:lnTo>
                <a:lnTo>
                  <a:pt x="2131" y="160205"/>
                </a:lnTo>
                <a:lnTo>
                  <a:pt x="1313" y="166290"/>
                </a:lnTo>
                <a:lnTo>
                  <a:pt x="767" y="172728"/>
                </a:lnTo>
                <a:lnTo>
                  <a:pt x="404" y="179402"/>
                </a:lnTo>
                <a:lnTo>
                  <a:pt x="0" y="193166"/>
                </a:lnTo>
                <a:lnTo>
                  <a:pt x="685" y="199377"/>
                </a:lnTo>
                <a:lnTo>
                  <a:pt x="1937" y="205105"/>
                </a:lnTo>
                <a:lnTo>
                  <a:pt x="5443" y="216496"/>
                </a:lnTo>
                <a:lnTo>
                  <a:pt x="9648" y="229497"/>
                </a:lnTo>
                <a:lnTo>
                  <a:pt x="11086" y="236297"/>
                </a:lnTo>
                <a:lnTo>
                  <a:pt x="12046" y="243212"/>
                </a:lnTo>
                <a:lnTo>
                  <a:pt x="12685" y="250203"/>
                </a:lnTo>
                <a:lnTo>
                  <a:pt x="13905" y="256452"/>
                </a:lnTo>
                <a:lnTo>
                  <a:pt x="15512" y="262205"/>
                </a:lnTo>
                <a:lnTo>
                  <a:pt x="17377" y="267627"/>
                </a:lnTo>
                <a:lnTo>
                  <a:pt x="21566" y="277886"/>
                </a:lnTo>
                <a:lnTo>
                  <a:pt x="26074" y="286944"/>
                </a:lnTo>
                <a:lnTo>
                  <a:pt x="30723" y="293615"/>
                </a:lnTo>
                <a:lnTo>
                  <a:pt x="39669" y="301342"/>
                </a:lnTo>
                <a:lnTo>
                  <a:pt x="45388" y="305626"/>
                </a:lnTo>
                <a:lnTo>
                  <a:pt x="50788" y="309275"/>
                </a:lnTo>
                <a:lnTo>
                  <a:pt x="55976" y="312502"/>
                </a:lnTo>
                <a:lnTo>
                  <a:pt x="61022" y="315446"/>
                </a:lnTo>
                <a:lnTo>
                  <a:pt x="65973" y="318203"/>
                </a:lnTo>
                <a:lnTo>
                  <a:pt x="75708" y="323383"/>
                </a:lnTo>
                <a:lnTo>
                  <a:pt x="90114" y="330762"/>
                </a:lnTo>
                <a:lnTo>
                  <a:pt x="94893" y="332382"/>
                </a:lnTo>
                <a:lnTo>
                  <a:pt x="99667" y="333463"/>
                </a:lnTo>
                <a:lnTo>
                  <a:pt x="104437" y="334183"/>
                </a:lnTo>
                <a:lnTo>
                  <a:pt x="109204" y="334663"/>
                </a:lnTo>
                <a:lnTo>
                  <a:pt x="113970" y="334983"/>
                </a:lnTo>
                <a:lnTo>
                  <a:pt x="118734" y="335196"/>
                </a:lnTo>
                <a:lnTo>
                  <a:pt x="130379" y="335434"/>
                </a:lnTo>
                <a:lnTo>
                  <a:pt x="136817" y="335497"/>
                </a:lnTo>
                <a:lnTo>
                  <a:pt x="142697" y="334745"/>
                </a:lnTo>
                <a:lnTo>
                  <a:pt x="148205" y="333450"/>
                </a:lnTo>
                <a:lnTo>
                  <a:pt x="153464" y="331793"/>
                </a:lnTo>
                <a:lnTo>
                  <a:pt x="158558" y="329895"/>
                </a:lnTo>
                <a:lnTo>
                  <a:pt x="163541" y="327836"/>
                </a:lnTo>
                <a:lnTo>
                  <a:pt x="168451" y="325669"/>
                </a:lnTo>
                <a:lnTo>
                  <a:pt x="178139" y="321145"/>
                </a:lnTo>
                <a:lnTo>
                  <a:pt x="182945" y="318827"/>
                </a:lnTo>
                <a:lnTo>
                  <a:pt x="188531" y="315695"/>
                </a:lnTo>
                <a:lnTo>
                  <a:pt x="194635" y="312019"/>
                </a:lnTo>
                <a:lnTo>
                  <a:pt x="201086" y="307981"/>
                </a:lnTo>
                <a:lnTo>
                  <a:pt x="206975" y="303701"/>
                </a:lnTo>
                <a:lnTo>
                  <a:pt x="212488" y="299261"/>
                </a:lnTo>
                <a:lnTo>
                  <a:pt x="217751" y="294713"/>
                </a:lnTo>
                <a:lnTo>
                  <a:pt x="222847" y="289300"/>
                </a:lnTo>
                <a:lnTo>
                  <a:pt x="227832" y="283310"/>
                </a:lnTo>
                <a:lnTo>
                  <a:pt x="232742" y="276935"/>
                </a:lnTo>
                <a:lnTo>
                  <a:pt x="238397" y="271098"/>
                </a:lnTo>
                <a:lnTo>
                  <a:pt x="244549" y="265619"/>
                </a:lnTo>
                <a:lnTo>
                  <a:pt x="251031" y="260379"/>
                </a:lnTo>
                <a:lnTo>
                  <a:pt x="256146" y="254504"/>
                </a:lnTo>
                <a:lnTo>
                  <a:pt x="260350" y="248206"/>
                </a:lnTo>
                <a:lnTo>
                  <a:pt x="263946" y="241626"/>
                </a:lnTo>
                <a:lnTo>
                  <a:pt x="267931" y="234859"/>
                </a:lnTo>
                <a:lnTo>
                  <a:pt x="280331" y="214750"/>
                </a:lnTo>
                <a:lnTo>
                  <a:pt x="283617" y="209004"/>
                </a:lnTo>
                <a:lnTo>
                  <a:pt x="286601" y="203585"/>
                </a:lnTo>
                <a:lnTo>
                  <a:pt x="289385" y="197592"/>
                </a:lnTo>
                <a:lnTo>
                  <a:pt x="292034" y="191215"/>
                </a:lnTo>
                <a:lnTo>
                  <a:pt x="294594" y="184582"/>
                </a:lnTo>
                <a:lnTo>
                  <a:pt x="296300" y="177779"/>
                </a:lnTo>
                <a:lnTo>
                  <a:pt x="297438" y="170863"/>
                </a:lnTo>
                <a:lnTo>
                  <a:pt x="298197" y="163870"/>
                </a:lnTo>
                <a:lnTo>
                  <a:pt x="298702" y="157621"/>
                </a:lnTo>
                <a:lnTo>
                  <a:pt x="299040" y="151868"/>
                </a:lnTo>
                <a:lnTo>
                  <a:pt x="299264" y="146445"/>
                </a:lnTo>
                <a:lnTo>
                  <a:pt x="299514" y="134069"/>
                </a:lnTo>
                <a:lnTo>
                  <a:pt x="299702" y="85502"/>
                </a:lnTo>
                <a:lnTo>
                  <a:pt x="298912" y="78389"/>
                </a:lnTo>
                <a:lnTo>
                  <a:pt x="297592" y="71265"/>
                </a:lnTo>
                <a:lnTo>
                  <a:pt x="295918" y="64134"/>
                </a:lnTo>
                <a:lnTo>
                  <a:pt x="293214" y="57793"/>
                </a:lnTo>
                <a:lnTo>
                  <a:pt x="289825" y="51978"/>
                </a:lnTo>
                <a:lnTo>
                  <a:pt x="282619" y="42077"/>
                </a:lnTo>
                <a:lnTo>
                  <a:pt x="276770" y="35031"/>
                </a:lnTo>
                <a:lnTo>
                  <a:pt x="269408" y="27137"/>
                </a:lnTo>
                <a:lnTo>
                  <a:pt x="265223" y="22810"/>
                </a:lnTo>
                <a:lnTo>
                  <a:pt x="260051" y="19131"/>
                </a:lnTo>
                <a:lnTo>
                  <a:pt x="254222" y="15885"/>
                </a:lnTo>
                <a:lnTo>
                  <a:pt x="247955" y="12927"/>
                </a:lnTo>
                <a:lnTo>
                  <a:pt x="241395" y="10161"/>
                </a:lnTo>
                <a:lnTo>
                  <a:pt x="234641" y="7523"/>
                </a:lnTo>
                <a:lnTo>
                  <a:pt x="227757" y="4971"/>
                </a:lnTo>
                <a:lnTo>
                  <a:pt x="220786" y="3270"/>
                </a:lnTo>
                <a:lnTo>
                  <a:pt x="213758" y="2136"/>
                </a:lnTo>
                <a:lnTo>
                  <a:pt x="206691" y="1379"/>
                </a:lnTo>
                <a:lnTo>
                  <a:pt x="199599" y="875"/>
                </a:lnTo>
                <a:lnTo>
                  <a:pt x="192489" y="539"/>
                </a:lnTo>
                <a:lnTo>
                  <a:pt x="177446" y="166"/>
                </a:lnTo>
                <a:lnTo>
                  <a:pt x="160177" y="0"/>
                </a:lnTo>
                <a:lnTo>
                  <a:pt x="151920" y="749"/>
                </a:lnTo>
                <a:lnTo>
                  <a:pt x="144035" y="2043"/>
                </a:lnTo>
                <a:lnTo>
                  <a:pt x="136396" y="3699"/>
                </a:lnTo>
                <a:lnTo>
                  <a:pt x="129717" y="5596"/>
                </a:lnTo>
                <a:lnTo>
                  <a:pt x="123676" y="7655"/>
                </a:lnTo>
                <a:lnTo>
                  <a:pt x="118062" y="9822"/>
                </a:lnTo>
                <a:lnTo>
                  <a:pt x="105473" y="14346"/>
                </a:lnTo>
                <a:lnTo>
                  <a:pt x="98783" y="16663"/>
                </a:lnTo>
                <a:lnTo>
                  <a:pt x="93528" y="19002"/>
                </a:lnTo>
                <a:lnTo>
                  <a:pt x="85574" y="23717"/>
                </a:lnTo>
                <a:lnTo>
                  <a:pt x="77276" y="26342"/>
                </a:lnTo>
                <a:lnTo>
                  <a:pt x="72841" y="27042"/>
                </a:lnTo>
                <a:lnTo>
                  <a:pt x="65796" y="29936"/>
                </a:lnTo>
                <a:lnTo>
                  <a:pt x="58598" y="34470"/>
                </a:lnTo>
                <a:lnTo>
                  <a:pt x="58007" y="35635"/>
                </a:lnTo>
                <a:lnTo>
                  <a:pt x="56826" y="4273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09"/>
          <p:cNvSpPr/>
          <p:nvPr/>
        </p:nvSpPr>
        <p:spPr>
          <a:xfrm>
            <a:off x="1364456" y="1907381"/>
            <a:ext cx="292895" cy="192882"/>
          </a:xfrm>
          <a:custGeom>
            <a:avLst/>
            <a:gdLst/>
            <a:ahLst/>
            <a:cxnLst/>
            <a:rect l="0" t="0" r="0" b="0"/>
            <a:pathLst>
              <a:path w="292895" h="192882">
                <a:moveTo>
                  <a:pt x="0" y="0"/>
                </a:moveTo>
                <a:lnTo>
                  <a:pt x="10642" y="0"/>
                </a:lnTo>
                <a:lnTo>
                  <a:pt x="16900" y="2116"/>
                </a:lnTo>
                <a:lnTo>
                  <a:pt x="24974" y="5703"/>
                </a:lnTo>
                <a:lnTo>
                  <a:pt x="33853" y="9943"/>
                </a:lnTo>
                <a:lnTo>
                  <a:pt x="38444" y="12979"/>
                </a:lnTo>
                <a:lnTo>
                  <a:pt x="43092" y="16590"/>
                </a:lnTo>
                <a:lnTo>
                  <a:pt x="47778" y="20585"/>
                </a:lnTo>
                <a:lnTo>
                  <a:pt x="53283" y="24042"/>
                </a:lnTo>
                <a:lnTo>
                  <a:pt x="59334" y="27141"/>
                </a:lnTo>
                <a:lnTo>
                  <a:pt x="65750" y="30000"/>
                </a:lnTo>
                <a:lnTo>
                  <a:pt x="72408" y="32700"/>
                </a:lnTo>
                <a:lnTo>
                  <a:pt x="79228" y="35294"/>
                </a:lnTo>
                <a:lnTo>
                  <a:pt x="86156" y="37816"/>
                </a:lnTo>
                <a:lnTo>
                  <a:pt x="93156" y="41086"/>
                </a:lnTo>
                <a:lnTo>
                  <a:pt x="100204" y="44853"/>
                </a:lnTo>
                <a:lnTo>
                  <a:pt x="107284" y="48952"/>
                </a:lnTo>
                <a:lnTo>
                  <a:pt x="119384" y="55623"/>
                </a:lnTo>
                <a:lnTo>
                  <a:pt x="124833" y="58513"/>
                </a:lnTo>
                <a:lnTo>
                  <a:pt x="130847" y="62028"/>
                </a:lnTo>
                <a:lnTo>
                  <a:pt x="143879" y="70166"/>
                </a:lnTo>
                <a:lnTo>
                  <a:pt x="149894" y="74558"/>
                </a:lnTo>
                <a:lnTo>
                  <a:pt x="155492" y="79074"/>
                </a:lnTo>
                <a:lnTo>
                  <a:pt x="160811" y="83672"/>
                </a:lnTo>
                <a:lnTo>
                  <a:pt x="166739" y="89119"/>
                </a:lnTo>
                <a:lnTo>
                  <a:pt x="185664" y="107368"/>
                </a:lnTo>
                <a:lnTo>
                  <a:pt x="211608" y="133064"/>
                </a:lnTo>
                <a:lnTo>
                  <a:pt x="216478" y="137128"/>
                </a:lnTo>
                <a:lnTo>
                  <a:pt x="221312" y="140631"/>
                </a:lnTo>
                <a:lnTo>
                  <a:pt x="226123" y="143760"/>
                </a:lnTo>
                <a:lnTo>
                  <a:pt x="230123" y="147434"/>
                </a:lnTo>
                <a:lnTo>
                  <a:pt x="233584" y="151470"/>
                </a:lnTo>
                <a:lnTo>
                  <a:pt x="236685" y="155749"/>
                </a:lnTo>
                <a:lnTo>
                  <a:pt x="239546" y="159395"/>
                </a:lnTo>
                <a:lnTo>
                  <a:pt x="242247" y="162619"/>
                </a:lnTo>
                <a:lnTo>
                  <a:pt x="244842" y="165563"/>
                </a:lnTo>
                <a:lnTo>
                  <a:pt x="251958" y="170950"/>
                </a:lnTo>
                <a:lnTo>
                  <a:pt x="259619" y="175990"/>
                </a:lnTo>
                <a:lnTo>
                  <a:pt x="265669" y="180876"/>
                </a:lnTo>
                <a:lnTo>
                  <a:pt x="271004" y="185693"/>
                </a:lnTo>
                <a:lnTo>
                  <a:pt x="273538" y="188089"/>
                </a:lnTo>
                <a:lnTo>
                  <a:pt x="276021" y="189686"/>
                </a:lnTo>
                <a:lnTo>
                  <a:pt x="280897" y="191461"/>
                </a:lnTo>
                <a:lnTo>
                  <a:pt x="289701" y="192601"/>
                </a:lnTo>
                <a:lnTo>
                  <a:pt x="292894" y="1928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10"/>
          <p:cNvSpPr/>
          <p:nvPr/>
        </p:nvSpPr>
        <p:spPr>
          <a:xfrm>
            <a:off x="1421606" y="1885975"/>
            <a:ext cx="221457" cy="200001"/>
          </a:xfrm>
          <a:custGeom>
            <a:avLst/>
            <a:gdLst/>
            <a:ahLst/>
            <a:cxnLst/>
            <a:rect l="0" t="0" r="0" b="0"/>
            <a:pathLst>
              <a:path w="221457" h="200001">
                <a:moveTo>
                  <a:pt x="221456" y="7118"/>
                </a:moveTo>
                <a:lnTo>
                  <a:pt x="217664" y="3326"/>
                </a:lnTo>
                <a:lnTo>
                  <a:pt x="215753" y="2209"/>
                </a:lnTo>
                <a:lnTo>
                  <a:pt x="209099" y="416"/>
                </a:lnTo>
                <a:lnTo>
                  <a:pt x="207233" y="171"/>
                </a:lnTo>
                <a:lnTo>
                  <a:pt x="201131" y="0"/>
                </a:lnTo>
                <a:lnTo>
                  <a:pt x="196560" y="3775"/>
                </a:lnTo>
                <a:lnTo>
                  <a:pt x="192400" y="9866"/>
                </a:lnTo>
                <a:lnTo>
                  <a:pt x="190179" y="13712"/>
                </a:lnTo>
                <a:lnTo>
                  <a:pt x="187111" y="17864"/>
                </a:lnTo>
                <a:lnTo>
                  <a:pt x="183478" y="22220"/>
                </a:lnTo>
                <a:lnTo>
                  <a:pt x="179468" y="26711"/>
                </a:lnTo>
                <a:lnTo>
                  <a:pt x="170780" y="35935"/>
                </a:lnTo>
                <a:lnTo>
                  <a:pt x="148475" y="58583"/>
                </a:lnTo>
                <a:lnTo>
                  <a:pt x="141846" y="64447"/>
                </a:lnTo>
                <a:lnTo>
                  <a:pt x="135045" y="69944"/>
                </a:lnTo>
                <a:lnTo>
                  <a:pt x="128130" y="75195"/>
                </a:lnTo>
                <a:lnTo>
                  <a:pt x="121139" y="81078"/>
                </a:lnTo>
                <a:lnTo>
                  <a:pt x="114097" y="87381"/>
                </a:lnTo>
                <a:lnTo>
                  <a:pt x="99922" y="100734"/>
                </a:lnTo>
                <a:lnTo>
                  <a:pt x="85685" y="114607"/>
                </a:lnTo>
                <a:lnTo>
                  <a:pt x="78554" y="120846"/>
                </a:lnTo>
                <a:lnTo>
                  <a:pt x="71420" y="126593"/>
                </a:lnTo>
                <a:lnTo>
                  <a:pt x="64282" y="132012"/>
                </a:lnTo>
                <a:lnTo>
                  <a:pt x="57936" y="138006"/>
                </a:lnTo>
                <a:lnTo>
                  <a:pt x="52117" y="144383"/>
                </a:lnTo>
                <a:lnTo>
                  <a:pt x="46651" y="151015"/>
                </a:lnTo>
                <a:lnTo>
                  <a:pt x="41420" y="156231"/>
                </a:lnTo>
                <a:lnTo>
                  <a:pt x="36344" y="160502"/>
                </a:lnTo>
                <a:lnTo>
                  <a:pt x="31373" y="164143"/>
                </a:lnTo>
                <a:lnTo>
                  <a:pt x="27265" y="168157"/>
                </a:lnTo>
                <a:lnTo>
                  <a:pt x="23733" y="172422"/>
                </a:lnTo>
                <a:lnTo>
                  <a:pt x="20584" y="176852"/>
                </a:lnTo>
                <a:lnTo>
                  <a:pt x="16898" y="180599"/>
                </a:lnTo>
                <a:lnTo>
                  <a:pt x="12853" y="183891"/>
                </a:lnTo>
                <a:lnTo>
                  <a:pt x="752" y="192331"/>
                </a:lnTo>
                <a:lnTo>
                  <a:pt x="334" y="194739"/>
                </a:lnTo>
                <a:lnTo>
                  <a:pt x="0" y="2000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11"/>
          <p:cNvSpPr/>
          <p:nvPr/>
        </p:nvSpPr>
        <p:spPr>
          <a:xfrm>
            <a:off x="1885950" y="1871662"/>
            <a:ext cx="92869" cy="200026"/>
          </a:xfrm>
          <a:custGeom>
            <a:avLst/>
            <a:gdLst/>
            <a:ahLst/>
            <a:cxnLst/>
            <a:rect l="0" t="0" r="0" b="0"/>
            <a:pathLst>
              <a:path w="92869" h="200026">
                <a:moveTo>
                  <a:pt x="0" y="0"/>
                </a:moveTo>
                <a:lnTo>
                  <a:pt x="0" y="3792"/>
                </a:lnTo>
                <a:lnTo>
                  <a:pt x="793" y="5703"/>
                </a:lnTo>
                <a:lnTo>
                  <a:pt x="2116" y="7771"/>
                </a:lnTo>
                <a:lnTo>
                  <a:pt x="3792" y="9943"/>
                </a:lnTo>
                <a:lnTo>
                  <a:pt x="4909" y="12185"/>
                </a:lnTo>
                <a:lnTo>
                  <a:pt x="6150" y="16793"/>
                </a:lnTo>
                <a:lnTo>
                  <a:pt x="6481" y="19926"/>
                </a:lnTo>
                <a:lnTo>
                  <a:pt x="6702" y="23603"/>
                </a:lnTo>
                <a:lnTo>
                  <a:pt x="6849" y="27642"/>
                </a:lnTo>
                <a:lnTo>
                  <a:pt x="7741" y="31128"/>
                </a:lnTo>
                <a:lnTo>
                  <a:pt x="9129" y="34246"/>
                </a:lnTo>
                <a:lnTo>
                  <a:pt x="10848" y="37118"/>
                </a:lnTo>
                <a:lnTo>
                  <a:pt x="12788" y="40620"/>
                </a:lnTo>
                <a:lnTo>
                  <a:pt x="17060" y="48745"/>
                </a:lnTo>
                <a:lnTo>
                  <a:pt x="30990" y="76298"/>
                </a:lnTo>
                <a:lnTo>
                  <a:pt x="32566" y="81822"/>
                </a:lnTo>
                <a:lnTo>
                  <a:pt x="33617" y="87886"/>
                </a:lnTo>
                <a:lnTo>
                  <a:pt x="34318" y="94309"/>
                </a:lnTo>
                <a:lnTo>
                  <a:pt x="35578" y="100179"/>
                </a:lnTo>
                <a:lnTo>
                  <a:pt x="37212" y="105680"/>
                </a:lnTo>
                <a:lnTo>
                  <a:pt x="39096" y="110934"/>
                </a:lnTo>
                <a:lnTo>
                  <a:pt x="41145" y="116025"/>
                </a:lnTo>
                <a:lnTo>
                  <a:pt x="43305" y="121006"/>
                </a:lnTo>
                <a:lnTo>
                  <a:pt x="45539" y="125915"/>
                </a:lnTo>
                <a:lnTo>
                  <a:pt x="47027" y="130774"/>
                </a:lnTo>
                <a:lnTo>
                  <a:pt x="48020" y="135602"/>
                </a:lnTo>
                <a:lnTo>
                  <a:pt x="48682" y="140407"/>
                </a:lnTo>
                <a:lnTo>
                  <a:pt x="50711" y="145199"/>
                </a:lnTo>
                <a:lnTo>
                  <a:pt x="53651" y="149980"/>
                </a:lnTo>
                <a:lnTo>
                  <a:pt x="57198" y="154756"/>
                </a:lnTo>
                <a:lnTo>
                  <a:pt x="60357" y="159527"/>
                </a:lnTo>
                <a:lnTo>
                  <a:pt x="63257" y="164295"/>
                </a:lnTo>
                <a:lnTo>
                  <a:pt x="65983" y="169061"/>
                </a:lnTo>
                <a:lnTo>
                  <a:pt x="68595" y="173032"/>
                </a:lnTo>
                <a:lnTo>
                  <a:pt x="71130" y="176474"/>
                </a:lnTo>
                <a:lnTo>
                  <a:pt x="73613" y="179562"/>
                </a:lnTo>
                <a:lnTo>
                  <a:pt x="76063" y="182414"/>
                </a:lnTo>
                <a:lnTo>
                  <a:pt x="78490" y="185109"/>
                </a:lnTo>
                <a:lnTo>
                  <a:pt x="83303" y="190221"/>
                </a:lnTo>
                <a:lnTo>
                  <a:pt x="92868" y="2000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12"/>
          <p:cNvSpPr/>
          <p:nvPr/>
        </p:nvSpPr>
        <p:spPr>
          <a:xfrm>
            <a:off x="1836237" y="1928812"/>
            <a:ext cx="264026" cy="50007"/>
          </a:xfrm>
          <a:custGeom>
            <a:avLst/>
            <a:gdLst/>
            <a:ahLst/>
            <a:cxnLst/>
            <a:rect l="0" t="0" r="0" b="0"/>
            <a:pathLst>
              <a:path w="264026" h="50007">
                <a:moveTo>
                  <a:pt x="6850" y="50006"/>
                </a:moveTo>
                <a:lnTo>
                  <a:pt x="0" y="43157"/>
                </a:lnTo>
                <a:lnTo>
                  <a:pt x="696" y="42265"/>
                </a:lnTo>
                <a:lnTo>
                  <a:pt x="1954" y="40877"/>
                </a:lnTo>
                <a:lnTo>
                  <a:pt x="3586" y="39157"/>
                </a:lnTo>
                <a:lnTo>
                  <a:pt x="6261" y="38011"/>
                </a:lnTo>
                <a:lnTo>
                  <a:pt x="13467" y="36737"/>
                </a:lnTo>
                <a:lnTo>
                  <a:pt x="17612" y="35604"/>
                </a:lnTo>
                <a:lnTo>
                  <a:pt x="21962" y="34055"/>
                </a:lnTo>
                <a:lnTo>
                  <a:pt x="26450" y="32228"/>
                </a:lnTo>
                <a:lnTo>
                  <a:pt x="31823" y="31011"/>
                </a:lnTo>
                <a:lnTo>
                  <a:pt x="37786" y="30199"/>
                </a:lnTo>
                <a:lnTo>
                  <a:pt x="44143" y="29657"/>
                </a:lnTo>
                <a:lnTo>
                  <a:pt x="50762" y="29297"/>
                </a:lnTo>
                <a:lnTo>
                  <a:pt x="64466" y="28896"/>
                </a:lnTo>
                <a:lnTo>
                  <a:pt x="71455" y="27995"/>
                </a:lnTo>
                <a:lnTo>
                  <a:pt x="78495" y="26601"/>
                </a:lnTo>
                <a:lnTo>
                  <a:pt x="85569" y="24878"/>
                </a:lnTo>
                <a:lnTo>
                  <a:pt x="92667" y="23729"/>
                </a:lnTo>
                <a:lnTo>
                  <a:pt x="99780" y="22963"/>
                </a:lnTo>
                <a:lnTo>
                  <a:pt x="106904" y="22453"/>
                </a:lnTo>
                <a:lnTo>
                  <a:pt x="114827" y="22112"/>
                </a:lnTo>
                <a:lnTo>
                  <a:pt x="132098" y="21734"/>
                </a:lnTo>
                <a:lnTo>
                  <a:pt x="140355" y="20839"/>
                </a:lnTo>
                <a:lnTo>
                  <a:pt x="148241" y="19449"/>
                </a:lnTo>
                <a:lnTo>
                  <a:pt x="155879" y="17729"/>
                </a:lnTo>
                <a:lnTo>
                  <a:pt x="164147" y="16582"/>
                </a:lnTo>
                <a:lnTo>
                  <a:pt x="172833" y="15817"/>
                </a:lnTo>
                <a:lnTo>
                  <a:pt x="181799" y="15307"/>
                </a:lnTo>
                <a:lnTo>
                  <a:pt x="190952" y="14174"/>
                </a:lnTo>
                <a:lnTo>
                  <a:pt x="200228" y="12624"/>
                </a:lnTo>
                <a:lnTo>
                  <a:pt x="209587" y="10797"/>
                </a:lnTo>
                <a:lnTo>
                  <a:pt x="218208" y="8786"/>
                </a:lnTo>
                <a:lnTo>
                  <a:pt x="226337" y="6651"/>
                </a:lnTo>
                <a:lnTo>
                  <a:pt x="234137" y="4434"/>
                </a:lnTo>
                <a:lnTo>
                  <a:pt x="240925" y="2956"/>
                </a:lnTo>
                <a:lnTo>
                  <a:pt x="247037" y="1971"/>
                </a:lnTo>
                <a:lnTo>
                  <a:pt x="26402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13"/>
          <p:cNvSpPr/>
          <p:nvPr/>
        </p:nvSpPr>
        <p:spPr>
          <a:xfrm>
            <a:off x="2271720" y="1793081"/>
            <a:ext cx="198578" cy="257164"/>
          </a:xfrm>
          <a:custGeom>
            <a:avLst/>
            <a:gdLst/>
            <a:ahLst/>
            <a:cxnLst/>
            <a:rect l="0" t="0" r="0" b="0"/>
            <a:pathLst>
              <a:path w="198578" h="257164">
                <a:moveTo>
                  <a:pt x="7136" y="0"/>
                </a:moveTo>
                <a:lnTo>
                  <a:pt x="7136" y="55126"/>
                </a:lnTo>
                <a:lnTo>
                  <a:pt x="6342" y="59770"/>
                </a:lnTo>
                <a:lnTo>
                  <a:pt x="5019" y="64452"/>
                </a:lnTo>
                <a:lnTo>
                  <a:pt x="3344" y="69162"/>
                </a:lnTo>
                <a:lnTo>
                  <a:pt x="2226" y="73889"/>
                </a:lnTo>
                <a:lnTo>
                  <a:pt x="1481" y="78628"/>
                </a:lnTo>
                <a:lnTo>
                  <a:pt x="985" y="83375"/>
                </a:lnTo>
                <a:lnTo>
                  <a:pt x="654" y="88921"/>
                </a:lnTo>
                <a:lnTo>
                  <a:pt x="286" y="101433"/>
                </a:lnTo>
                <a:lnTo>
                  <a:pt x="31" y="130264"/>
                </a:lnTo>
                <a:lnTo>
                  <a:pt x="0" y="153701"/>
                </a:lnTo>
                <a:lnTo>
                  <a:pt x="791" y="158823"/>
                </a:lnTo>
                <a:lnTo>
                  <a:pt x="2112" y="163826"/>
                </a:lnTo>
                <a:lnTo>
                  <a:pt x="3787" y="168749"/>
                </a:lnTo>
                <a:lnTo>
                  <a:pt x="4903" y="173618"/>
                </a:lnTo>
                <a:lnTo>
                  <a:pt x="5647" y="178451"/>
                </a:lnTo>
                <a:lnTo>
                  <a:pt x="6143" y="183261"/>
                </a:lnTo>
                <a:lnTo>
                  <a:pt x="7268" y="188055"/>
                </a:lnTo>
                <a:lnTo>
                  <a:pt x="8811" y="192839"/>
                </a:lnTo>
                <a:lnTo>
                  <a:pt x="10634" y="197616"/>
                </a:lnTo>
                <a:lnTo>
                  <a:pt x="12643" y="202387"/>
                </a:lnTo>
                <a:lnTo>
                  <a:pt x="14776" y="207156"/>
                </a:lnTo>
                <a:lnTo>
                  <a:pt x="16992" y="211923"/>
                </a:lnTo>
                <a:lnTo>
                  <a:pt x="21570" y="219336"/>
                </a:lnTo>
                <a:lnTo>
                  <a:pt x="27045" y="226070"/>
                </a:lnTo>
                <a:lnTo>
                  <a:pt x="30727" y="230088"/>
                </a:lnTo>
                <a:lnTo>
                  <a:pt x="34770" y="234355"/>
                </a:lnTo>
                <a:lnTo>
                  <a:pt x="39052" y="237993"/>
                </a:lnTo>
                <a:lnTo>
                  <a:pt x="43495" y="241212"/>
                </a:lnTo>
                <a:lnTo>
                  <a:pt x="48044" y="244152"/>
                </a:lnTo>
                <a:lnTo>
                  <a:pt x="52664" y="246905"/>
                </a:lnTo>
                <a:lnTo>
                  <a:pt x="57332" y="249535"/>
                </a:lnTo>
                <a:lnTo>
                  <a:pt x="62031" y="252081"/>
                </a:lnTo>
                <a:lnTo>
                  <a:pt x="66751" y="253779"/>
                </a:lnTo>
                <a:lnTo>
                  <a:pt x="71486" y="254911"/>
                </a:lnTo>
                <a:lnTo>
                  <a:pt x="76229" y="255666"/>
                </a:lnTo>
                <a:lnTo>
                  <a:pt x="80979" y="256169"/>
                </a:lnTo>
                <a:lnTo>
                  <a:pt x="85734" y="256504"/>
                </a:lnTo>
                <a:lnTo>
                  <a:pt x="90491" y="256728"/>
                </a:lnTo>
                <a:lnTo>
                  <a:pt x="100010" y="256976"/>
                </a:lnTo>
                <a:lnTo>
                  <a:pt x="133342" y="257163"/>
                </a:lnTo>
                <a:lnTo>
                  <a:pt x="138105" y="256373"/>
                </a:lnTo>
                <a:lnTo>
                  <a:pt x="142867" y="255053"/>
                </a:lnTo>
                <a:lnTo>
                  <a:pt x="147630" y="253379"/>
                </a:lnTo>
                <a:lnTo>
                  <a:pt x="151598" y="250676"/>
                </a:lnTo>
                <a:lnTo>
                  <a:pt x="155038" y="247286"/>
                </a:lnTo>
                <a:lnTo>
                  <a:pt x="158125" y="243438"/>
                </a:lnTo>
                <a:lnTo>
                  <a:pt x="161770" y="240079"/>
                </a:lnTo>
                <a:lnTo>
                  <a:pt x="165788" y="237047"/>
                </a:lnTo>
                <a:lnTo>
                  <a:pt x="170054" y="234231"/>
                </a:lnTo>
                <a:lnTo>
                  <a:pt x="173692" y="231560"/>
                </a:lnTo>
                <a:lnTo>
                  <a:pt x="179850" y="226476"/>
                </a:lnTo>
                <a:lnTo>
                  <a:pt x="185233" y="219454"/>
                </a:lnTo>
                <a:lnTo>
                  <a:pt x="190271" y="211835"/>
                </a:lnTo>
                <a:lnTo>
                  <a:pt x="195156" y="205803"/>
                </a:lnTo>
                <a:lnTo>
                  <a:pt x="197857" y="200476"/>
                </a:lnTo>
                <a:lnTo>
                  <a:pt x="198577" y="197944"/>
                </a:lnTo>
                <a:lnTo>
                  <a:pt x="198263" y="194669"/>
                </a:lnTo>
                <a:lnTo>
                  <a:pt x="195798" y="186796"/>
                </a:lnTo>
                <a:lnTo>
                  <a:pt x="192057" y="180123"/>
                </a:lnTo>
                <a:lnTo>
                  <a:pt x="189947" y="177232"/>
                </a:lnTo>
                <a:lnTo>
                  <a:pt x="186954" y="175304"/>
                </a:lnTo>
                <a:lnTo>
                  <a:pt x="183371" y="174019"/>
                </a:lnTo>
                <a:lnTo>
                  <a:pt x="179395" y="173163"/>
                </a:lnTo>
                <a:lnTo>
                  <a:pt x="175156" y="171798"/>
                </a:lnTo>
                <a:lnTo>
                  <a:pt x="170743" y="170095"/>
                </a:lnTo>
                <a:lnTo>
                  <a:pt x="166214" y="168165"/>
                </a:lnTo>
                <a:lnTo>
                  <a:pt x="161607" y="167672"/>
                </a:lnTo>
                <a:lnTo>
                  <a:pt x="156947" y="168138"/>
                </a:lnTo>
                <a:lnTo>
                  <a:pt x="152254" y="169242"/>
                </a:lnTo>
                <a:lnTo>
                  <a:pt x="146744" y="169978"/>
                </a:lnTo>
                <a:lnTo>
                  <a:pt x="140689" y="170468"/>
                </a:lnTo>
                <a:lnTo>
                  <a:pt x="134271" y="170796"/>
                </a:lnTo>
                <a:lnTo>
                  <a:pt x="126818" y="172601"/>
                </a:lnTo>
                <a:lnTo>
                  <a:pt x="118674" y="175392"/>
                </a:lnTo>
                <a:lnTo>
                  <a:pt x="110069" y="178841"/>
                </a:lnTo>
                <a:lnTo>
                  <a:pt x="94159" y="184789"/>
                </a:lnTo>
                <a:lnTo>
                  <a:pt x="64542" y="195075"/>
                </a:lnTo>
                <a:lnTo>
                  <a:pt x="42931" y="202351"/>
                </a:lnTo>
                <a:lnTo>
                  <a:pt x="37349" y="204750"/>
                </a:lnTo>
                <a:lnTo>
                  <a:pt x="32834" y="207144"/>
                </a:lnTo>
                <a:lnTo>
                  <a:pt x="29031" y="209533"/>
                </a:lnTo>
                <a:lnTo>
                  <a:pt x="25701" y="211920"/>
                </a:lnTo>
                <a:lnTo>
                  <a:pt x="19885" y="216688"/>
                </a:lnTo>
                <a:lnTo>
                  <a:pt x="14654" y="219337"/>
                </a:lnTo>
                <a:lnTo>
                  <a:pt x="12148" y="220043"/>
                </a:lnTo>
                <a:lnTo>
                  <a:pt x="11271" y="221308"/>
                </a:lnTo>
                <a:lnTo>
                  <a:pt x="11480" y="222945"/>
                </a:lnTo>
                <a:lnTo>
                  <a:pt x="12413" y="224830"/>
                </a:lnTo>
                <a:lnTo>
                  <a:pt x="13829" y="226087"/>
                </a:lnTo>
                <a:lnTo>
                  <a:pt x="15567" y="226924"/>
                </a:lnTo>
                <a:lnTo>
                  <a:pt x="19614" y="227855"/>
                </a:lnTo>
                <a:lnTo>
                  <a:pt x="24059" y="228269"/>
                </a:lnTo>
                <a:lnTo>
                  <a:pt x="25562" y="227585"/>
                </a:lnTo>
                <a:lnTo>
                  <a:pt x="26563" y="226336"/>
                </a:lnTo>
                <a:lnTo>
                  <a:pt x="28567" y="2214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14"/>
          <p:cNvSpPr/>
          <p:nvPr/>
        </p:nvSpPr>
        <p:spPr>
          <a:xfrm>
            <a:off x="2671762" y="1885950"/>
            <a:ext cx="157164" cy="14288"/>
          </a:xfrm>
          <a:custGeom>
            <a:avLst/>
            <a:gdLst/>
            <a:ahLst/>
            <a:cxnLst/>
            <a:rect l="0" t="0" r="0" b="0"/>
            <a:pathLst>
              <a:path w="157164" h="14288">
                <a:moveTo>
                  <a:pt x="0" y="14287"/>
                </a:moveTo>
                <a:lnTo>
                  <a:pt x="9943" y="14287"/>
                </a:lnTo>
                <a:lnTo>
                  <a:pt x="12979" y="13493"/>
                </a:lnTo>
                <a:lnTo>
                  <a:pt x="16590" y="12170"/>
                </a:lnTo>
                <a:lnTo>
                  <a:pt x="20585" y="10495"/>
                </a:lnTo>
                <a:lnTo>
                  <a:pt x="25630" y="8584"/>
                </a:lnTo>
                <a:lnTo>
                  <a:pt x="37585" y="4344"/>
                </a:lnTo>
                <a:lnTo>
                  <a:pt x="44106" y="2896"/>
                </a:lnTo>
                <a:lnTo>
                  <a:pt x="50836" y="1930"/>
                </a:lnTo>
                <a:lnTo>
                  <a:pt x="57703" y="1287"/>
                </a:lnTo>
                <a:lnTo>
                  <a:pt x="64662" y="858"/>
                </a:lnTo>
                <a:lnTo>
                  <a:pt x="78745" y="381"/>
                </a:lnTo>
                <a:lnTo>
                  <a:pt x="112205" y="50"/>
                </a:lnTo>
                <a:lnTo>
                  <a:pt x="15716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15"/>
          <p:cNvSpPr/>
          <p:nvPr/>
        </p:nvSpPr>
        <p:spPr>
          <a:xfrm>
            <a:off x="2715617" y="1971675"/>
            <a:ext cx="206177" cy="14288"/>
          </a:xfrm>
          <a:custGeom>
            <a:avLst/>
            <a:gdLst/>
            <a:ahLst/>
            <a:cxnLst/>
            <a:rect l="0" t="0" r="0" b="0"/>
            <a:pathLst>
              <a:path w="206177" h="14288">
                <a:moveTo>
                  <a:pt x="6151" y="14287"/>
                </a:moveTo>
                <a:lnTo>
                  <a:pt x="0" y="14287"/>
                </a:lnTo>
                <a:lnTo>
                  <a:pt x="3094" y="14287"/>
                </a:lnTo>
                <a:lnTo>
                  <a:pt x="4907" y="13493"/>
                </a:lnTo>
                <a:lnTo>
                  <a:pt x="6909" y="12170"/>
                </a:lnTo>
                <a:lnTo>
                  <a:pt x="9038" y="10495"/>
                </a:lnTo>
                <a:lnTo>
                  <a:pt x="12838" y="9377"/>
                </a:lnTo>
                <a:lnTo>
                  <a:pt x="17753" y="8633"/>
                </a:lnTo>
                <a:lnTo>
                  <a:pt x="23411" y="8136"/>
                </a:lnTo>
                <a:lnTo>
                  <a:pt x="28770" y="7011"/>
                </a:lnTo>
                <a:lnTo>
                  <a:pt x="33931" y="5468"/>
                </a:lnTo>
                <a:lnTo>
                  <a:pt x="38958" y="3645"/>
                </a:lnTo>
                <a:lnTo>
                  <a:pt x="44691" y="2430"/>
                </a:lnTo>
                <a:lnTo>
                  <a:pt x="50895" y="1620"/>
                </a:lnTo>
                <a:lnTo>
                  <a:pt x="57411" y="1080"/>
                </a:lnTo>
                <a:lnTo>
                  <a:pt x="64137" y="720"/>
                </a:lnTo>
                <a:lnTo>
                  <a:pt x="77960" y="320"/>
                </a:lnTo>
                <a:lnTo>
                  <a:pt x="132526" y="18"/>
                </a:lnTo>
                <a:lnTo>
                  <a:pt x="20617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16"/>
          <p:cNvSpPr/>
          <p:nvPr/>
        </p:nvSpPr>
        <p:spPr>
          <a:xfrm>
            <a:off x="3078956" y="1921668"/>
            <a:ext cx="135732" cy="7145"/>
          </a:xfrm>
          <a:custGeom>
            <a:avLst/>
            <a:gdLst/>
            <a:ahLst/>
            <a:cxnLst/>
            <a:rect l="0" t="0" r="0" b="0"/>
            <a:pathLst>
              <a:path w="135732" h="7145">
                <a:moveTo>
                  <a:pt x="0" y="0"/>
                </a:moveTo>
                <a:lnTo>
                  <a:pt x="103785" y="0"/>
                </a:lnTo>
                <a:lnTo>
                  <a:pt x="109671" y="794"/>
                </a:lnTo>
                <a:lnTo>
                  <a:pt x="115977" y="2117"/>
                </a:lnTo>
                <a:lnTo>
                  <a:pt x="135731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17"/>
          <p:cNvSpPr/>
          <p:nvPr/>
        </p:nvSpPr>
        <p:spPr>
          <a:xfrm>
            <a:off x="3350418" y="1807371"/>
            <a:ext cx="192883" cy="107155"/>
          </a:xfrm>
          <a:custGeom>
            <a:avLst/>
            <a:gdLst/>
            <a:ahLst/>
            <a:cxnLst/>
            <a:rect l="0" t="0" r="0" b="0"/>
            <a:pathLst>
              <a:path w="192883" h="107155">
                <a:moveTo>
                  <a:pt x="0" y="7141"/>
                </a:moveTo>
                <a:lnTo>
                  <a:pt x="7057" y="84"/>
                </a:lnTo>
                <a:lnTo>
                  <a:pt x="12787" y="9"/>
                </a:lnTo>
                <a:lnTo>
                  <a:pt x="17784" y="0"/>
                </a:lnTo>
                <a:lnTo>
                  <a:pt x="18999" y="793"/>
                </a:lnTo>
                <a:lnTo>
                  <a:pt x="19810" y="2115"/>
                </a:lnTo>
                <a:lnTo>
                  <a:pt x="20351" y="3790"/>
                </a:lnTo>
                <a:lnTo>
                  <a:pt x="20711" y="5701"/>
                </a:lnTo>
                <a:lnTo>
                  <a:pt x="20951" y="7768"/>
                </a:lnTo>
                <a:lnTo>
                  <a:pt x="21111" y="9941"/>
                </a:lnTo>
                <a:lnTo>
                  <a:pt x="21218" y="12182"/>
                </a:lnTo>
                <a:lnTo>
                  <a:pt x="21337" y="16790"/>
                </a:lnTo>
                <a:lnTo>
                  <a:pt x="21432" y="76175"/>
                </a:lnTo>
                <a:lnTo>
                  <a:pt x="22225" y="77769"/>
                </a:lnTo>
                <a:lnTo>
                  <a:pt x="23548" y="79627"/>
                </a:lnTo>
                <a:lnTo>
                  <a:pt x="25224" y="81659"/>
                </a:lnTo>
                <a:lnTo>
                  <a:pt x="26341" y="83807"/>
                </a:lnTo>
                <a:lnTo>
                  <a:pt x="27086" y="86033"/>
                </a:lnTo>
                <a:lnTo>
                  <a:pt x="27582" y="88311"/>
                </a:lnTo>
                <a:lnTo>
                  <a:pt x="28707" y="89829"/>
                </a:lnTo>
                <a:lnTo>
                  <a:pt x="30251" y="90841"/>
                </a:lnTo>
                <a:lnTo>
                  <a:pt x="32073" y="91516"/>
                </a:lnTo>
                <a:lnTo>
                  <a:pt x="36215" y="94383"/>
                </a:lnTo>
                <a:lnTo>
                  <a:pt x="38431" y="96258"/>
                </a:lnTo>
                <a:lnTo>
                  <a:pt x="40702" y="97509"/>
                </a:lnTo>
                <a:lnTo>
                  <a:pt x="45342" y="98898"/>
                </a:lnTo>
                <a:lnTo>
                  <a:pt x="50050" y="101632"/>
                </a:lnTo>
                <a:lnTo>
                  <a:pt x="52417" y="103473"/>
                </a:lnTo>
                <a:lnTo>
                  <a:pt x="55582" y="104700"/>
                </a:lnTo>
                <a:lnTo>
                  <a:pt x="59280" y="105518"/>
                </a:lnTo>
                <a:lnTo>
                  <a:pt x="63332" y="106063"/>
                </a:lnTo>
                <a:lnTo>
                  <a:pt x="66828" y="106426"/>
                </a:lnTo>
                <a:lnTo>
                  <a:pt x="72829" y="106830"/>
                </a:lnTo>
                <a:lnTo>
                  <a:pt x="80258" y="107010"/>
                </a:lnTo>
                <a:lnTo>
                  <a:pt x="192882" y="10715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18"/>
          <p:cNvSpPr/>
          <p:nvPr/>
        </p:nvSpPr>
        <p:spPr>
          <a:xfrm>
            <a:off x="3521956" y="1778793"/>
            <a:ext cx="35632" cy="300039"/>
          </a:xfrm>
          <a:custGeom>
            <a:avLst/>
            <a:gdLst/>
            <a:ahLst/>
            <a:cxnLst/>
            <a:rect l="0" t="0" r="0" b="0"/>
            <a:pathLst>
              <a:path w="35632" h="300039">
                <a:moveTo>
                  <a:pt x="7056" y="0"/>
                </a:moveTo>
                <a:lnTo>
                  <a:pt x="3264" y="3793"/>
                </a:lnTo>
                <a:lnTo>
                  <a:pt x="2147" y="6497"/>
                </a:lnTo>
                <a:lnTo>
                  <a:pt x="1402" y="9888"/>
                </a:lnTo>
                <a:lnTo>
                  <a:pt x="574" y="17095"/>
                </a:lnTo>
                <a:lnTo>
                  <a:pt x="206" y="22944"/>
                </a:lnTo>
                <a:lnTo>
                  <a:pt x="43" y="32422"/>
                </a:lnTo>
                <a:lnTo>
                  <a:pt x="0" y="38284"/>
                </a:lnTo>
                <a:lnTo>
                  <a:pt x="764" y="43779"/>
                </a:lnTo>
                <a:lnTo>
                  <a:pt x="2068" y="49030"/>
                </a:lnTo>
                <a:lnTo>
                  <a:pt x="3731" y="54118"/>
                </a:lnTo>
                <a:lnTo>
                  <a:pt x="4839" y="59891"/>
                </a:lnTo>
                <a:lnTo>
                  <a:pt x="5578" y="66121"/>
                </a:lnTo>
                <a:lnTo>
                  <a:pt x="6071" y="72656"/>
                </a:lnTo>
                <a:lnTo>
                  <a:pt x="7193" y="79394"/>
                </a:lnTo>
                <a:lnTo>
                  <a:pt x="8735" y="86266"/>
                </a:lnTo>
                <a:lnTo>
                  <a:pt x="10557" y="93230"/>
                </a:lnTo>
                <a:lnTo>
                  <a:pt x="11771" y="100253"/>
                </a:lnTo>
                <a:lnTo>
                  <a:pt x="12580" y="107317"/>
                </a:lnTo>
                <a:lnTo>
                  <a:pt x="13120" y="114407"/>
                </a:lnTo>
                <a:lnTo>
                  <a:pt x="14274" y="122309"/>
                </a:lnTo>
                <a:lnTo>
                  <a:pt x="15837" y="130752"/>
                </a:lnTo>
                <a:lnTo>
                  <a:pt x="17672" y="139556"/>
                </a:lnTo>
                <a:lnTo>
                  <a:pt x="18896" y="147806"/>
                </a:lnTo>
                <a:lnTo>
                  <a:pt x="19712" y="155687"/>
                </a:lnTo>
                <a:lnTo>
                  <a:pt x="20256" y="163323"/>
                </a:lnTo>
                <a:lnTo>
                  <a:pt x="21412" y="170794"/>
                </a:lnTo>
                <a:lnTo>
                  <a:pt x="22977" y="178157"/>
                </a:lnTo>
                <a:lnTo>
                  <a:pt x="24813" y="185446"/>
                </a:lnTo>
                <a:lnTo>
                  <a:pt x="26038" y="192687"/>
                </a:lnTo>
                <a:lnTo>
                  <a:pt x="26854" y="199896"/>
                </a:lnTo>
                <a:lnTo>
                  <a:pt x="27399" y="207083"/>
                </a:lnTo>
                <a:lnTo>
                  <a:pt x="27761" y="213461"/>
                </a:lnTo>
                <a:lnTo>
                  <a:pt x="28165" y="224782"/>
                </a:lnTo>
                <a:lnTo>
                  <a:pt x="29066" y="230024"/>
                </a:lnTo>
                <a:lnTo>
                  <a:pt x="30461" y="235105"/>
                </a:lnTo>
                <a:lnTo>
                  <a:pt x="32184" y="240081"/>
                </a:lnTo>
                <a:lnTo>
                  <a:pt x="33333" y="244985"/>
                </a:lnTo>
                <a:lnTo>
                  <a:pt x="34099" y="249842"/>
                </a:lnTo>
                <a:lnTo>
                  <a:pt x="34610" y="254668"/>
                </a:lnTo>
                <a:lnTo>
                  <a:pt x="34950" y="259472"/>
                </a:lnTo>
                <a:lnTo>
                  <a:pt x="35177" y="264263"/>
                </a:lnTo>
                <a:lnTo>
                  <a:pt x="35497" y="276473"/>
                </a:lnTo>
                <a:lnTo>
                  <a:pt x="35631" y="3000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19"/>
          <p:cNvSpPr/>
          <p:nvPr/>
        </p:nvSpPr>
        <p:spPr>
          <a:xfrm>
            <a:off x="1943100" y="2321718"/>
            <a:ext cx="257176" cy="21430"/>
          </a:xfrm>
          <a:custGeom>
            <a:avLst/>
            <a:gdLst/>
            <a:ahLst/>
            <a:cxnLst/>
            <a:rect l="0" t="0" r="0" b="0"/>
            <a:pathLst>
              <a:path w="257176" h="21430">
                <a:moveTo>
                  <a:pt x="0" y="14288"/>
                </a:moveTo>
                <a:lnTo>
                  <a:pt x="0" y="21137"/>
                </a:lnTo>
                <a:lnTo>
                  <a:pt x="7771" y="21393"/>
                </a:lnTo>
                <a:lnTo>
                  <a:pt x="27641" y="21429"/>
                </a:lnTo>
                <a:lnTo>
                  <a:pt x="31921" y="20636"/>
                </a:lnTo>
                <a:lnTo>
                  <a:pt x="36362" y="19314"/>
                </a:lnTo>
                <a:lnTo>
                  <a:pt x="40910" y="17639"/>
                </a:lnTo>
                <a:lnTo>
                  <a:pt x="45529" y="16522"/>
                </a:lnTo>
                <a:lnTo>
                  <a:pt x="50196" y="15777"/>
                </a:lnTo>
                <a:lnTo>
                  <a:pt x="54896" y="15281"/>
                </a:lnTo>
                <a:lnTo>
                  <a:pt x="60409" y="14156"/>
                </a:lnTo>
                <a:lnTo>
                  <a:pt x="66466" y="12612"/>
                </a:lnTo>
                <a:lnTo>
                  <a:pt x="72886" y="10790"/>
                </a:lnTo>
                <a:lnTo>
                  <a:pt x="78753" y="9574"/>
                </a:lnTo>
                <a:lnTo>
                  <a:pt x="84252" y="8764"/>
                </a:lnTo>
                <a:lnTo>
                  <a:pt x="89505" y="8224"/>
                </a:lnTo>
                <a:lnTo>
                  <a:pt x="95389" y="7864"/>
                </a:lnTo>
                <a:lnTo>
                  <a:pt x="108276" y="7464"/>
                </a:lnTo>
                <a:lnTo>
                  <a:pt x="128919" y="7239"/>
                </a:lnTo>
                <a:lnTo>
                  <a:pt x="135952" y="6413"/>
                </a:lnTo>
                <a:lnTo>
                  <a:pt x="143022" y="5069"/>
                </a:lnTo>
                <a:lnTo>
                  <a:pt x="150116" y="3380"/>
                </a:lnTo>
                <a:lnTo>
                  <a:pt x="156434" y="2253"/>
                </a:lnTo>
                <a:lnTo>
                  <a:pt x="162233" y="1502"/>
                </a:lnTo>
                <a:lnTo>
                  <a:pt x="167686" y="1002"/>
                </a:lnTo>
                <a:lnTo>
                  <a:pt x="172116" y="668"/>
                </a:lnTo>
                <a:lnTo>
                  <a:pt x="179154" y="297"/>
                </a:lnTo>
                <a:lnTo>
                  <a:pt x="187045" y="132"/>
                </a:lnTo>
                <a:lnTo>
                  <a:pt x="25717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20"/>
          <p:cNvSpPr/>
          <p:nvPr/>
        </p:nvSpPr>
        <p:spPr>
          <a:xfrm>
            <a:off x="2294172" y="2164556"/>
            <a:ext cx="206069" cy="257176"/>
          </a:xfrm>
          <a:custGeom>
            <a:avLst/>
            <a:gdLst/>
            <a:ahLst/>
            <a:cxnLst/>
            <a:rect l="0" t="0" r="0" b="0"/>
            <a:pathLst>
              <a:path w="206069" h="257176">
                <a:moveTo>
                  <a:pt x="41834" y="0"/>
                </a:moveTo>
                <a:lnTo>
                  <a:pt x="41834" y="16792"/>
                </a:lnTo>
                <a:lnTo>
                  <a:pt x="39717" y="23603"/>
                </a:lnTo>
                <a:lnTo>
                  <a:pt x="36130" y="31128"/>
                </a:lnTo>
                <a:lnTo>
                  <a:pt x="31891" y="37118"/>
                </a:lnTo>
                <a:lnTo>
                  <a:pt x="30443" y="40620"/>
                </a:lnTo>
                <a:lnTo>
                  <a:pt x="29477" y="44542"/>
                </a:lnTo>
                <a:lnTo>
                  <a:pt x="28834" y="48745"/>
                </a:lnTo>
                <a:lnTo>
                  <a:pt x="27611" y="53134"/>
                </a:lnTo>
                <a:lnTo>
                  <a:pt x="26002" y="57648"/>
                </a:lnTo>
                <a:lnTo>
                  <a:pt x="24135" y="62244"/>
                </a:lnTo>
                <a:lnTo>
                  <a:pt x="22097" y="66896"/>
                </a:lnTo>
                <a:lnTo>
                  <a:pt x="17716" y="76298"/>
                </a:lnTo>
                <a:lnTo>
                  <a:pt x="10787" y="90516"/>
                </a:lnTo>
                <a:lnTo>
                  <a:pt x="9230" y="95269"/>
                </a:lnTo>
                <a:lnTo>
                  <a:pt x="8192" y="100025"/>
                </a:lnTo>
                <a:lnTo>
                  <a:pt x="7499" y="104783"/>
                </a:lnTo>
                <a:lnTo>
                  <a:pt x="7038" y="109543"/>
                </a:lnTo>
                <a:lnTo>
                  <a:pt x="6730" y="114304"/>
                </a:lnTo>
                <a:lnTo>
                  <a:pt x="6525" y="119065"/>
                </a:lnTo>
                <a:lnTo>
                  <a:pt x="5595" y="124620"/>
                </a:lnTo>
                <a:lnTo>
                  <a:pt x="4181" y="130705"/>
                </a:lnTo>
                <a:lnTo>
                  <a:pt x="2444" y="137143"/>
                </a:lnTo>
                <a:lnTo>
                  <a:pt x="1287" y="143022"/>
                </a:lnTo>
                <a:lnTo>
                  <a:pt x="515" y="148529"/>
                </a:lnTo>
                <a:lnTo>
                  <a:pt x="0" y="153788"/>
                </a:lnTo>
                <a:lnTo>
                  <a:pt x="451" y="158882"/>
                </a:lnTo>
                <a:lnTo>
                  <a:pt x="1545" y="163865"/>
                </a:lnTo>
                <a:lnTo>
                  <a:pt x="3068" y="168774"/>
                </a:lnTo>
                <a:lnTo>
                  <a:pt x="3290" y="173635"/>
                </a:lnTo>
                <a:lnTo>
                  <a:pt x="2644" y="178463"/>
                </a:lnTo>
                <a:lnTo>
                  <a:pt x="1420" y="183269"/>
                </a:lnTo>
                <a:lnTo>
                  <a:pt x="1397" y="188060"/>
                </a:lnTo>
                <a:lnTo>
                  <a:pt x="2176" y="192842"/>
                </a:lnTo>
                <a:lnTo>
                  <a:pt x="3489" y="197618"/>
                </a:lnTo>
                <a:lnTo>
                  <a:pt x="7065" y="205040"/>
                </a:lnTo>
                <a:lnTo>
                  <a:pt x="11300" y="211779"/>
                </a:lnTo>
                <a:lnTo>
                  <a:pt x="13540" y="215798"/>
                </a:lnTo>
                <a:lnTo>
                  <a:pt x="15828" y="220066"/>
                </a:lnTo>
                <a:lnTo>
                  <a:pt x="18940" y="223704"/>
                </a:lnTo>
                <a:lnTo>
                  <a:pt x="22603" y="226923"/>
                </a:lnTo>
                <a:lnTo>
                  <a:pt x="26632" y="229864"/>
                </a:lnTo>
                <a:lnTo>
                  <a:pt x="30905" y="232617"/>
                </a:lnTo>
                <a:lnTo>
                  <a:pt x="35342" y="235247"/>
                </a:lnTo>
                <a:lnTo>
                  <a:pt x="39887" y="237794"/>
                </a:lnTo>
                <a:lnTo>
                  <a:pt x="49171" y="242740"/>
                </a:lnTo>
                <a:lnTo>
                  <a:pt x="53869" y="245170"/>
                </a:lnTo>
                <a:lnTo>
                  <a:pt x="58589" y="246791"/>
                </a:lnTo>
                <a:lnTo>
                  <a:pt x="63322" y="247871"/>
                </a:lnTo>
                <a:lnTo>
                  <a:pt x="68065" y="248591"/>
                </a:lnTo>
                <a:lnTo>
                  <a:pt x="72815" y="249865"/>
                </a:lnTo>
                <a:lnTo>
                  <a:pt x="77570" y="251508"/>
                </a:lnTo>
                <a:lnTo>
                  <a:pt x="82326" y="253397"/>
                </a:lnTo>
                <a:lnTo>
                  <a:pt x="87085" y="254656"/>
                </a:lnTo>
                <a:lnTo>
                  <a:pt x="91845" y="255496"/>
                </a:lnTo>
                <a:lnTo>
                  <a:pt x="96606" y="256055"/>
                </a:lnTo>
                <a:lnTo>
                  <a:pt x="102161" y="255635"/>
                </a:lnTo>
                <a:lnTo>
                  <a:pt x="108246" y="254561"/>
                </a:lnTo>
                <a:lnTo>
                  <a:pt x="114683" y="253051"/>
                </a:lnTo>
                <a:lnTo>
                  <a:pt x="119769" y="252044"/>
                </a:lnTo>
                <a:lnTo>
                  <a:pt x="123953" y="251373"/>
                </a:lnTo>
                <a:lnTo>
                  <a:pt x="127536" y="250926"/>
                </a:lnTo>
                <a:lnTo>
                  <a:pt x="131512" y="249834"/>
                </a:lnTo>
                <a:lnTo>
                  <a:pt x="135751" y="248312"/>
                </a:lnTo>
                <a:lnTo>
                  <a:pt x="140164" y="246504"/>
                </a:lnTo>
                <a:lnTo>
                  <a:pt x="145487" y="244505"/>
                </a:lnTo>
                <a:lnTo>
                  <a:pt x="157752" y="240166"/>
                </a:lnTo>
                <a:lnTo>
                  <a:pt x="162769" y="237899"/>
                </a:lnTo>
                <a:lnTo>
                  <a:pt x="166907" y="235593"/>
                </a:lnTo>
                <a:lnTo>
                  <a:pt x="170460" y="233262"/>
                </a:lnTo>
                <a:lnTo>
                  <a:pt x="174416" y="230120"/>
                </a:lnTo>
                <a:lnTo>
                  <a:pt x="178641" y="226438"/>
                </a:lnTo>
                <a:lnTo>
                  <a:pt x="183045" y="222396"/>
                </a:lnTo>
                <a:lnTo>
                  <a:pt x="187568" y="218908"/>
                </a:lnTo>
                <a:lnTo>
                  <a:pt x="192171" y="215789"/>
                </a:lnTo>
                <a:lnTo>
                  <a:pt x="196827" y="212915"/>
                </a:lnTo>
                <a:lnTo>
                  <a:pt x="199932" y="210206"/>
                </a:lnTo>
                <a:lnTo>
                  <a:pt x="202001" y="207606"/>
                </a:lnTo>
                <a:lnTo>
                  <a:pt x="204300" y="202600"/>
                </a:lnTo>
                <a:lnTo>
                  <a:pt x="205595" y="195320"/>
                </a:lnTo>
                <a:lnTo>
                  <a:pt x="205978" y="187342"/>
                </a:lnTo>
                <a:lnTo>
                  <a:pt x="206068" y="179571"/>
                </a:lnTo>
                <a:lnTo>
                  <a:pt x="205299" y="176864"/>
                </a:lnTo>
                <a:lnTo>
                  <a:pt x="203991" y="175059"/>
                </a:lnTo>
                <a:lnTo>
                  <a:pt x="199629" y="172260"/>
                </a:lnTo>
                <a:lnTo>
                  <a:pt x="196243" y="170403"/>
                </a:lnTo>
                <a:lnTo>
                  <a:pt x="192398" y="168370"/>
                </a:lnTo>
                <a:lnTo>
                  <a:pt x="188247" y="167016"/>
                </a:lnTo>
                <a:lnTo>
                  <a:pt x="183893" y="166112"/>
                </a:lnTo>
                <a:lnTo>
                  <a:pt x="179402" y="165510"/>
                </a:lnTo>
                <a:lnTo>
                  <a:pt x="174821" y="165109"/>
                </a:lnTo>
                <a:lnTo>
                  <a:pt x="170179" y="164841"/>
                </a:lnTo>
                <a:lnTo>
                  <a:pt x="165498" y="164663"/>
                </a:lnTo>
                <a:lnTo>
                  <a:pt x="160789" y="165338"/>
                </a:lnTo>
                <a:lnTo>
                  <a:pt x="156062" y="166581"/>
                </a:lnTo>
                <a:lnTo>
                  <a:pt x="151324" y="168204"/>
                </a:lnTo>
                <a:lnTo>
                  <a:pt x="146577" y="170080"/>
                </a:lnTo>
                <a:lnTo>
                  <a:pt x="141825" y="172124"/>
                </a:lnTo>
                <a:lnTo>
                  <a:pt x="132312" y="176512"/>
                </a:lnTo>
                <a:lnTo>
                  <a:pt x="122792" y="181108"/>
                </a:lnTo>
                <a:lnTo>
                  <a:pt x="118825" y="183445"/>
                </a:lnTo>
                <a:lnTo>
                  <a:pt x="115386" y="185797"/>
                </a:lnTo>
                <a:lnTo>
                  <a:pt x="109449" y="190526"/>
                </a:lnTo>
                <a:lnTo>
                  <a:pt x="104164" y="195274"/>
                </a:lnTo>
                <a:lnTo>
                  <a:pt x="97053" y="202147"/>
                </a:lnTo>
                <a:lnTo>
                  <a:pt x="92934" y="206202"/>
                </a:lnTo>
                <a:lnTo>
                  <a:pt x="88357" y="212824"/>
                </a:lnTo>
                <a:lnTo>
                  <a:pt x="85530" y="218414"/>
                </a:lnTo>
                <a:lnTo>
                  <a:pt x="79475" y="226023"/>
                </a:lnTo>
                <a:lnTo>
                  <a:pt x="74967" y="230894"/>
                </a:lnTo>
                <a:lnTo>
                  <a:pt x="74242" y="234098"/>
                </a:lnTo>
                <a:lnTo>
                  <a:pt x="74552" y="237822"/>
                </a:lnTo>
                <a:lnTo>
                  <a:pt x="76219" y="245398"/>
                </a:lnTo>
                <a:lnTo>
                  <a:pt x="77158" y="253333"/>
                </a:lnTo>
                <a:lnTo>
                  <a:pt x="77553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21"/>
          <p:cNvSpPr/>
          <p:nvPr/>
        </p:nvSpPr>
        <p:spPr>
          <a:xfrm>
            <a:off x="3107531" y="2264568"/>
            <a:ext cx="221457" cy="14289"/>
          </a:xfrm>
          <a:custGeom>
            <a:avLst/>
            <a:gdLst/>
            <a:ahLst/>
            <a:cxnLst/>
            <a:rect l="0" t="0" r="0" b="0"/>
            <a:pathLst>
              <a:path w="221457" h="14289">
                <a:moveTo>
                  <a:pt x="0" y="14288"/>
                </a:moveTo>
                <a:lnTo>
                  <a:pt x="27641" y="14288"/>
                </a:lnTo>
                <a:lnTo>
                  <a:pt x="31921" y="13494"/>
                </a:lnTo>
                <a:lnTo>
                  <a:pt x="36362" y="12171"/>
                </a:lnTo>
                <a:lnTo>
                  <a:pt x="40910" y="10496"/>
                </a:lnTo>
                <a:lnTo>
                  <a:pt x="45530" y="9378"/>
                </a:lnTo>
                <a:lnTo>
                  <a:pt x="50197" y="8633"/>
                </a:lnTo>
                <a:lnTo>
                  <a:pt x="54896" y="8137"/>
                </a:lnTo>
                <a:lnTo>
                  <a:pt x="60409" y="7806"/>
                </a:lnTo>
                <a:lnTo>
                  <a:pt x="72886" y="7438"/>
                </a:lnTo>
                <a:lnTo>
                  <a:pt x="114427" y="7170"/>
                </a:lnTo>
                <a:lnTo>
                  <a:pt x="121528" y="6367"/>
                </a:lnTo>
                <a:lnTo>
                  <a:pt x="128644" y="5039"/>
                </a:lnTo>
                <a:lnTo>
                  <a:pt x="135769" y="3359"/>
                </a:lnTo>
                <a:lnTo>
                  <a:pt x="142900" y="2240"/>
                </a:lnTo>
                <a:lnTo>
                  <a:pt x="150035" y="1493"/>
                </a:lnTo>
                <a:lnTo>
                  <a:pt x="157173" y="996"/>
                </a:lnTo>
                <a:lnTo>
                  <a:pt x="164313" y="664"/>
                </a:lnTo>
                <a:lnTo>
                  <a:pt x="178597" y="295"/>
                </a:lnTo>
                <a:lnTo>
                  <a:pt x="22145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22"/>
          <p:cNvSpPr/>
          <p:nvPr/>
        </p:nvSpPr>
        <p:spPr>
          <a:xfrm>
            <a:off x="3530033" y="2128837"/>
            <a:ext cx="218994" cy="213895"/>
          </a:xfrm>
          <a:custGeom>
            <a:avLst/>
            <a:gdLst/>
            <a:ahLst/>
            <a:cxnLst/>
            <a:rect l="0" t="0" r="0" b="0"/>
            <a:pathLst>
              <a:path w="218994" h="213895">
                <a:moveTo>
                  <a:pt x="20410" y="0"/>
                </a:moveTo>
                <a:lnTo>
                  <a:pt x="13561" y="0"/>
                </a:lnTo>
                <a:lnTo>
                  <a:pt x="17146" y="3792"/>
                </a:lnTo>
                <a:lnTo>
                  <a:pt x="18234" y="5703"/>
                </a:lnTo>
                <a:lnTo>
                  <a:pt x="19980" y="12357"/>
                </a:lnTo>
                <a:lnTo>
                  <a:pt x="20124" y="13000"/>
                </a:lnTo>
                <a:lnTo>
                  <a:pt x="20283" y="17949"/>
                </a:lnTo>
                <a:lnTo>
                  <a:pt x="20325" y="21491"/>
                </a:lnTo>
                <a:lnTo>
                  <a:pt x="19560" y="24646"/>
                </a:lnTo>
                <a:lnTo>
                  <a:pt x="16593" y="30268"/>
                </a:lnTo>
                <a:lnTo>
                  <a:pt x="15484" y="33673"/>
                </a:lnTo>
                <a:lnTo>
                  <a:pt x="14745" y="37530"/>
                </a:lnTo>
                <a:lnTo>
                  <a:pt x="14252" y="41689"/>
                </a:lnTo>
                <a:lnTo>
                  <a:pt x="13130" y="46049"/>
                </a:lnTo>
                <a:lnTo>
                  <a:pt x="11588" y="50543"/>
                </a:lnTo>
                <a:lnTo>
                  <a:pt x="9766" y="55126"/>
                </a:lnTo>
                <a:lnTo>
                  <a:pt x="8552" y="59770"/>
                </a:lnTo>
                <a:lnTo>
                  <a:pt x="7742" y="64453"/>
                </a:lnTo>
                <a:lnTo>
                  <a:pt x="7203" y="69162"/>
                </a:lnTo>
                <a:lnTo>
                  <a:pt x="6842" y="73889"/>
                </a:lnTo>
                <a:lnTo>
                  <a:pt x="6603" y="78628"/>
                </a:lnTo>
                <a:lnTo>
                  <a:pt x="6442" y="83375"/>
                </a:lnTo>
                <a:lnTo>
                  <a:pt x="5542" y="88127"/>
                </a:lnTo>
                <a:lnTo>
                  <a:pt x="4148" y="92883"/>
                </a:lnTo>
                <a:lnTo>
                  <a:pt x="2425" y="97641"/>
                </a:lnTo>
                <a:lnTo>
                  <a:pt x="1277" y="102400"/>
                </a:lnTo>
                <a:lnTo>
                  <a:pt x="511" y="107160"/>
                </a:lnTo>
                <a:lnTo>
                  <a:pt x="0" y="111921"/>
                </a:lnTo>
                <a:lnTo>
                  <a:pt x="454" y="116683"/>
                </a:lnTo>
                <a:lnTo>
                  <a:pt x="1549" y="121445"/>
                </a:lnTo>
                <a:lnTo>
                  <a:pt x="3074" y="126207"/>
                </a:lnTo>
                <a:lnTo>
                  <a:pt x="4090" y="130969"/>
                </a:lnTo>
                <a:lnTo>
                  <a:pt x="4768" y="135732"/>
                </a:lnTo>
                <a:lnTo>
                  <a:pt x="5220" y="140494"/>
                </a:lnTo>
                <a:lnTo>
                  <a:pt x="6314" y="145257"/>
                </a:lnTo>
                <a:lnTo>
                  <a:pt x="7838" y="150019"/>
                </a:lnTo>
                <a:lnTo>
                  <a:pt x="9647" y="154781"/>
                </a:lnTo>
                <a:lnTo>
                  <a:pt x="11648" y="159544"/>
                </a:lnTo>
                <a:lnTo>
                  <a:pt x="13775" y="164306"/>
                </a:lnTo>
                <a:lnTo>
                  <a:pt x="15986" y="169069"/>
                </a:lnTo>
                <a:lnTo>
                  <a:pt x="17461" y="173038"/>
                </a:lnTo>
                <a:lnTo>
                  <a:pt x="19099" y="179564"/>
                </a:lnTo>
                <a:lnTo>
                  <a:pt x="21124" y="182415"/>
                </a:lnTo>
                <a:lnTo>
                  <a:pt x="27607" y="187701"/>
                </a:lnTo>
                <a:lnTo>
                  <a:pt x="33663" y="192696"/>
                </a:lnTo>
                <a:lnTo>
                  <a:pt x="39001" y="197561"/>
                </a:lnTo>
                <a:lnTo>
                  <a:pt x="44018" y="202369"/>
                </a:lnTo>
                <a:lnTo>
                  <a:pt x="47261" y="204763"/>
                </a:lnTo>
                <a:lnTo>
                  <a:pt x="51011" y="207152"/>
                </a:lnTo>
                <a:lnTo>
                  <a:pt x="55098" y="209539"/>
                </a:lnTo>
                <a:lnTo>
                  <a:pt x="59411" y="211130"/>
                </a:lnTo>
                <a:lnTo>
                  <a:pt x="63873" y="212191"/>
                </a:lnTo>
                <a:lnTo>
                  <a:pt x="68436" y="212898"/>
                </a:lnTo>
                <a:lnTo>
                  <a:pt x="73065" y="213370"/>
                </a:lnTo>
                <a:lnTo>
                  <a:pt x="77738" y="213684"/>
                </a:lnTo>
                <a:lnTo>
                  <a:pt x="82441" y="213894"/>
                </a:lnTo>
                <a:lnTo>
                  <a:pt x="87164" y="213240"/>
                </a:lnTo>
                <a:lnTo>
                  <a:pt x="91900" y="212010"/>
                </a:lnTo>
                <a:lnTo>
                  <a:pt x="96646" y="210396"/>
                </a:lnTo>
                <a:lnTo>
                  <a:pt x="102190" y="209320"/>
                </a:lnTo>
                <a:lnTo>
                  <a:pt x="108268" y="208603"/>
                </a:lnTo>
                <a:lnTo>
                  <a:pt x="114701" y="208125"/>
                </a:lnTo>
                <a:lnTo>
                  <a:pt x="120577" y="207012"/>
                </a:lnTo>
                <a:lnTo>
                  <a:pt x="126082" y="205477"/>
                </a:lnTo>
                <a:lnTo>
                  <a:pt x="131340" y="203660"/>
                </a:lnTo>
                <a:lnTo>
                  <a:pt x="136432" y="201654"/>
                </a:lnTo>
                <a:lnTo>
                  <a:pt x="141414" y="199524"/>
                </a:lnTo>
                <a:lnTo>
                  <a:pt x="146323" y="197310"/>
                </a:lnTo>
                <a:lnTo>
                  <a:pt x="151977" y="195040"/>
                </a:lnTo>
                <a:lnTo>
                  <a:pt x="164610" y="190401"/>
                </a:lnTo>
                <a:lnTo>
                  <a:pt x="169724" y="187259"/>
                </a:lnTo>
                <a:lnTo>
                  <a:pt x="173928" y="183577"/>
                </a:lnTo>
                <a:lnTo>
                  <a:pt x="177524" y="179534"/>
                </a:lnTo>
                <a:lnTo>
                  <a:pt x="181509" y="176046"/>
                </a:lnTo>
                <a:lnTo>
                  <a:pt x="185753" y="172927"/>
                </a:lnTo>
                <a:lnTo>
                  <a:pt x="190170" y="170053"/>
                </a:lnTo>
                <a:lnTo>
                  <a:pt x="193909" y="166550"/>
                </a:lnTo>
                <a:lnTo>
                  <a:pt x="197194" y="162627"/>
                </a:lnTo>
                <a:lnTo>
                  <a:pt x="200179" y="158424"/>
                </a:lnTo>
                <a:lnTo>
                  <a:pt x="202962" y="154829"/>
                </a:lnTo>
                <a:lnTo>
                  <a:pt x="208172" y="148717"/>
                </a:lnTo>
                <a:lnTo>
                  <a:pt x="213133" y="143355"/>
                </a:lnTo>
                <a:lnTo>
                  <a:pt x="215567" y="140814"/>
                </a:lnTo>
                <a:lnTo>
                  <a:pt x="217190" y="138326"/>
                </a:lnTo>
                <a:lnTo>
                  <a:pt x="218993" y="133445"/>
                </a:lnTo>
                <a:lnTo>
                  <a:pt x="217886" y="131032"/>
                </a:lnTo>
                <a:lnTo>
                  <a:pt x="215561" y="128630"/>
                </a:lnTo>
                <a:lnTo>
                  <a:pt x="208007" y="122863"/>
                </a:lnTo>
                <a:lnTo>
                  <a:pt x="202741" y="122075"/>
                </a:lnTo>
                <a:lnTo>
                  <a:pt x="199114" y="121864"/>
                </a:lnTo>
                <a:lnTo>
                  <a:pt x="190851" y="121631"/>
                </a:lnTo>
                <a:lnTo>
                  <a:pt x="172611" y="121481"/>
                </a:lnTo>
                <a:lnTo>
                  <a:pt x="167915" y="122262"/>
                </a:lnTo>
                <a:lnTo>
                  <a:pt x="163197" y="123577"/>
                </a:lnTo>
                <a:lnTo>
                  <a:pt x="140425" y="131390"/>
                </a:lnTo>
                <a:lnTo>
                  <a:pt x="134551" y="134425"/>
                </a:lnTo>
                <a:lnTo>
                  <a:pt x="129048" y="138035"/>
                </a:lnTo>
                <a:lnTo>
                  <a:pt x="123792" y="142030"/>
                </a:lnTo>
                <a:lnTo>
                  <a:pt x="118700" y="145486"/>
                </a:lnTo>
                <a:lnTo>
                  <a:pt x="113718" y="148585"/>
                </a:lnTo>
                <a:lnTo>
                  <a:pt x="108810" y="151444"/>
                </a:lnTo>
                <a:lnTo>
                  <a:pt x="103156" y="154144"/>
                </a:lnTo>
                <a:lnTo>
                  <a:pt x="97005" y="156738"/>
                </a:lnTo>
                <a:lnTo>
                  <a:pt x="90523" y="159260"/>
                </a:lnTo>
                <a:lnTo>
                  <a:pt x="85409" y="162530"/>
                </a:lnTo>
                <a:lnTo>
                  <a:pt x="81205" y="166297"/>
                </a:lnTo>
                <a:lnTo>
                  <a:pt x="77609" y="170396"/>
                </a:lnTo>
                <a:lnTo>
                  <a:pt x="73624" y="174716"/>
                </a:lnTo>
                <a:lnTo>
                  <a:pt x="61224" y="187587"/>
                </a:lnTo>
                <a:lnTo>
                  <a:pt x="54954" y="193968"/>
                </a:lnTo>
                <a:lnTo>
                  <a:pt x="52964" y="196781"/>
                </a:lnTo>
                <a:lnTo>
                  <a:pt x="51638" y="199450"/>
                </a:lnTo>
                <a:lnTo>
                  <a:pt x="48985" y="2071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23"/>
          <p:cNvSpPr/>
          <p:nvPr/>
        </p:nvSpPr>
        <p:spPr>
          <a:xfrm>
            <a:off x="1721643" y="2671762"/>
            <a:ext cx="57151" cy="300039"/>
          </a:xfrm>
          <a:custGeom>
            <a:avLst/>
            <a:gdLst/>
            <a:ahLst/>
            <a:cxnLst/>
            <a:rect l="0" t="0" r="0" b="0"/>
            <a:pathLst>
              <a:path w="57151" h="300039">
                <a:moveTo>
                  <a:pt x="0" y="0"/>
                </a:moveTo>
                <a:lnTo>
                  <a:pt x="0" y="3792"/>
                </a:lnTo>
                <a:lnTo>
                  <a:pt x="794" y="5703"/>
                </a:lnTo>
                <a:lnTo>
                  <a:pt x="2117" y="7771"/>
                </a:lnTo>
                <a:lnTo>
                  <a:pt x="3793" y="9943"/>
                </a:lnTo>
                <a:lnTo>
                  <a:pt x="4910" y="12185"/>
                </a:lnTo>
                <a:lnTo>
                  <a:pt x="6151" y="16793"/>
                </a:lnTo>
                <a:lnTo>
                  <a:pt x="8070" y="19926"/>
                </a:lnTo>
                <a:lnTo>
                  <a:pt x="10936" y="23603"/>
                </a:lnTo>
                <a:lnTo>
                  <a:pt x="14434" y="27642"/>
                </a:lnTo>
                <a:lnTo>
                  <a:pt x="16767" y="31922"/>
                </a:lnTo>
                <a:lnTo>
                  <a:pt x="18322" y="36362"/>
                </a:lnTo>
                <a:lnTo>
                  <a:pt x="19358" y="40910"/>
                </a:lnTo>
                <a:lnTo>
                  <a:pt x="20843" y="45530"/>
                </a:lnTo>
                <a:lnTo>
                  <a:pt x="22627" y="50197"/>
                </a:lnTo>
                <a:lnTo>
                  <a:pt x="24610" y="54896"/>
                </a:lnTo>
                <a:lnTo>
                  <a:pt x="26725" y="60410"/>
                </a:lnTo>
                <a:lnTo>
                  <a:pt x="31193" y="72886"/>
                </a:lnTo>
                <a:lnTo>
                  <a:pt x="32701" y="79547"/>
                </a:lnTo>
                <a:lnTo>
                  <a:pt x="33707" y="86369"/>
                </a:lnTo>
                <a:lnTo>
                  <a:pt x="34378" y="93298"/>
                </a:lnTo>
                <a:lnTo>
                  <a:pt x="35619" y="100299"/>
                </a:lnTo>
                <a:lnTo>
                  <a:pt x="37240" y="107347"/>
                </a:lnTo>
                <a:lnTo>
                  <a:pt x="39114" y="114427"/>
                </a:lnTo>
                <a:lnTo>
                  <a:pt x="40364" y="121529"/>
                </a:lnTo>
                <a:lnTo>
                  <a:pt x="41197" y="128644"/>
                </a:lnTo>
                <a:lnTo>
                  <a:pt x="41752" y="135769"/>
                </a:lnTo>
                <a:lnTo>
                  <a:pt x="42916" y="142900"/>
                </a:lnTo>
                <a:lnTo>
                  <a:pt x="44486" y="150036"/>
                </a:lnTo>
                <a:lnTo>
                  <a:pt x="46326" y="157174"/>
                </a:lnTo>
                <a:lnTo>
                  <a:pt x="46759" y="164314"/>
                </a:lnTo>
                <a:lnTo>
                  <a:pt x="46254" y="171455"/>
                </a:lnTo>
                <a:lnTo>
                  <a:pt x="45124" y="178597"/>
                </a:lnTo>
                <a:lnTo>
                  <a:pt x="44370" y="185740"/>
                </a:lnTo>
                <a:lnTo>
                  <a:pt x="43868" y="192883"/>
                </a:lnTo>
                <a:lnTo>
                  <a:pt x="43533" y="200026"/>
                </a:lnTo>
                <a:lnTo>
                  <a:pt x="43160" y="214313"/>
                </a:lnTo>
                <a:lnTo>
                  <a:pt x="43061" y="221456"/>
                </a:lnTo>
                <a:lnTo>
                  <a:pt x="43789" y="227806"/>
                </a:lnTo>
                <a:lnTo>
                  <a:pt x="45068" y="233627"/>
                </a:lnTo>
                <a:lnTo>
                  <a:pt x="46714" y="239095"/>
                </a:lnTo>
                <a:lnTo>
                  <a:pt x="47811" y="244328"/>
                </a:lnTo>
                <a:lnTo>
                  <a:pt x="48543" y="249404"/>
                </a:lnTo>
                <a:lnTo>
                  <a:pt x="49031" y="254376"/>
                </a:lnTo>
                <a:lnTo>
                  <a:pt x="49356" y="259278"/>
                </a:lnTo>
                <a:lnTo>
                  <a:pt x="49573" y="264133"/>
                </a:lnTo>
                <a:lnTo>
                  <a:pt x="49718" y="268957"/>
                </a:lnTo>
                <a:lnTo>
                  <a:pt x="50608" y="272967"/>
                </a:lnTo>
                <a:lnTo>
                  <a:pt x="51995" y="276435"/>
                </a:lnTo>
                <a:lnTo>
                  <a:pt x="53713" y="279540"/>
                </a:lnTo>
                <a:lnTo>
                  <a:pt x="54859" y="283197"/>
                </a:lnTo>
                <a:lnTo>
                  <a:pt x="56132" y="291495"/>
                </a:lnTo>
                <a:lnTo>
                  <a:pt x="57150" y="3000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24"/>
          <p:cNvSpPr/>
          <p:nvPr/>
        </p:nvSpPr>
        <p:spPr>
          <a:xfrm>
            <a:off x="1857404" y="2671889"/>
            <a:ext cx="228230" cy="228437"/>
          </a:xfrm>
          <a:custGeom>
            <a:avLst/>
            <a:gdLst/>
            <a:ahLst/>
            <a:cxnLst/>
            <a:rect l="0" t="0" r="0" b="0"/>
            <a:pathLst>
              <a:path w="228230" h="228437">
                <a:moveTo>
                  <a:pt x="49977" y="35592"/>
                </a:moveTo>
                <a:lnTo>
                  <a:pt x="29633" y="35592"/>
                </a:lnTo>
                <a:lnTo>
                  <a:pt x="29271" y="36386"/>
                </a:lnTo>
                <a:lnTo>
                  <a:pt x="28760" y="42089"/>
                </a:lnTo>
                <a:lnTo>
                  <a:pt x="28641" y="49327"/>
                </a:lnTo>
                <a:lnTo>
                  <a:pt x="27815" y="52686"/>
                </a:lnTo>
                <a:lnTo>
                  <a:pt x="24781" y="58535"/>
                </a:lnTo>
                <a:lnTo>
                  <a:pt x="22861" y="62000"/>
                </a:lnTo>
                <a:lnTo>
                  <a:pt x="18611" y="70083"/>
                </a:lnTo>
                <a:lnTo>
                  <a:pt x="11755" y="83559"/>
                </a:lnTo>
                <a:lnTo>
                  <a:pt x="10208" y="88207"/>
                </a:lnTo>
                <a:lnTo>
                  <a:pt x="9177" y="92894"/>
                </a:lnTo>
                <a:lnTo>
                  <a:pt x="8489" y="97606"/>
                </a:lnTo>
                <a:lnTo>
                  <a:pt x="7237" y="102334"/>
                </a:lnTo>
                <a:lnTo>
                  <a:pt x="5609" y="107074"/>
                </a:lnTo>
                <a:lnTo>
                  <a:pt x="3729" y="111822"/>
                </a:lnTo>
                <a:lnTo>
                  <a:pt x="2476" y="116574"/>
                </a:lnTo>
                <a:lnTo>
                  <a:pt x="1641" y="121330"/>
                </a:lnTo>
                <a:lnTo>
                  <a:pt x="1084" y="126088"/>
                </a:lnTo>
                <a:lnTo>
                  <a:pt x="713" y="130848"/>
                </a:lnTo>
                <a:lnTo>
                  <a:pt x="466" y="135608"/>
                </a:lnTo>
                <a:lnTo>
                  <a:pt x="190" y="145131"/>
                </a:lnTo>
                <a:lnTo>
                  <a:pt x="0" y="165150"/>
                </a:lnTo>
                <a:lnTo>
                  <a:pt x="783" y="168795"/>
                </a:lnTo>
                <a:lnTo>
                  <a:pt x="2100" y="172813"/>
                </a:lnTo>
                <a:lnTo>
                  <a:pt x="3771" y="177079"/>
                </a:lnTo>
                <a:lnTo>
                  <a:pt x="5679" y="181510"/>
                </a:lnTo>
                <a:lnTo>
                  <a:pt x="9916" y="190667"/>
                </a:lnTo>
                <a:lnTo>
                  <a:pt x="12157" y="194538"/>
                </a:lnTo>
                <a:lnTo>
                  <a:pt x="16764" y="200955"/>
                </a:lnTo>
                <a:lnTo>
                  <a:pt x="23574" y="206453"/>
                </a:lnTo>
                <a:lnTo>
                  <a:pt x="27612" y="209031"/>
                </a:lnTo>
                <a:lnTo>
                  <a:pt x="34216" y="214011"/>
                </a:lnTo>
                <a:lnTo>
                  <a:pt x="40591" y="218870"/>
                </a:lnTo>
                <a:lnTo>
                  <a:pt x="44513" y="221278"/>
                </a:lnTo>
                <a:lnTo>
                  <a:pt x="48716" y="223676"/>
                </a:lnTo>
                <a:lnTo>
                  <a:pt x="53105" y="225275"/>
                </a:lnTo>
                <a:lnTo>
                  <a:pt x="57619" y="226341"/>
                </a:lnTo>
                <a:lnTo>
                  <a:pt x="62215" y="227052"/>
                </a:lnTo>
                <a:lnTo>
                  <a:pt x="66867" y="227526"/>
                </a:lnTo>
                <a:lnTo>
                  <a:pt x="71556" y="227841"/>
                </a:lnTo>
                <a:lnTo>
                  <a:pt x="76269" y="228052"/>
                </a:lnTo>
                <a:lnTo>
                  <a:pt x="87856" y="228286"/>
                </a:lnTo>
                <a:lnTo>
                  <a:pt x="110905" y="228436"/>
                </a:lnTo>
                <a:lnTo>
                  <a:pt x="116789" y="227655"/>
                </a:lnTo>
                <a:lnTo>
                  <a:pt x="123094" y="226340"/>
                </a:lnTo>
                <a:lnTo>
                  <a:pt x="129678" y="224670"/>
                </a:lnTo>
                <a:lnTo>
                  <a:pt x="135654" y="221969"/>
                </a:lnTo>
                <a:lnTo>
                  <a:pt x="141226" y="218581"/>
                </a:lnTo>
                <a:lnTo>
                  <a:pt x="146529" y="214734"/>
                </a:lnTo>
                <a:lnTo>
                  <a:pt x="151651" y="211376"/>
                </a:lnTo>
                <a:lnTo>
                  <a:pt x="156653" y="208344"/>
                </a:lnTo>
                <a:lnTo>
                  <a:pt x="161576" y="205529"/>
                </a:lnTo>
                <a:lnTo>
                  <a:pt x="166445" y="202064"/>
                </a:lnTo>
                <a:lnTo>
                  <a:pt x="171278" y="198167"/>
                </a:lnTo>
                <a:lnTo>
                  <a:pt x="176088" y="193982"/>
                </a:lnTo>
                <a:lnTo>
                  <a:pt x="180882" y="189604"/>
                </a:lnTo>
                <a:lnTo>
                  <a:pt x="190443" y="180506"/>
                </a:lnTo>
                <a:lnTo>
                  <a:pt x="204750" y="166459"/>
                </a:lnTo>
                <a:lnTo>
                  <a:pt x="208721" y="160937"/>
                </a:lnTo>
                <a:lnTo>
                  <a:pt x="212163" y="154874"/>
                </a:lnTo>
                <a:lnTo>
                  <a:pt x="215251" y="148451"/>
                </a:lnTo>
                <a:lnTo>
                  <a:pt x="217309" y="142581"/>
                </a:lnTo>
                <a:lnTo>
                  <a:pt x="218682" y="137080"/>
                </a:lnTo>
                <a:lnTo>
                  <a:pt x="219597" y="131826"/>
                </a:lnTo>
                <a:lnTo>
                  <a:pt x="221001" y="125942"/>
                </a:lnTo>
                <a:lnTo>
                  <a:pt x="222730" y="119638"/>
                </a:lnTo>
                <a:lnTo>
                  <a:pt x="224677" y="113053"/>
                </a:lnTo>
                <a:lnTo>
                  <a:pt x="225975" y="106283"/>
                </a:lnTo>
                <a:lnTo>
                  <a:pt x="226840" y="99388"/>
                </a:lnTo>
                <a:lnTo>
                  <a:pt x="227417" y="92410"/>
                </a:lnTo>
                <a:lnTo>
                  <a:pt x="227801" y="86171"/>
                </a:lnTo>
                <a:lnTo>
                  <a:pt x="228229" y="75005"/>
                </a:lnTo>
                <a:lnTo>
                  <a:pt x="227549" y="69804"/>
                </a:lnTo>
                <a:lnTo>
                  <a:pt x="226302" y="64750"/>
                </a:lnTo>
                <a:lnTo>
                  <a:pt x="224677" y="59793"/>
                </a:lnTo>
                <a:lnTo>
                  <a:pt x="222800" y="54901"/>
                </a:lnTo>
                <a:lnTo>
                  <a:pt x="220755" y="50052"/>
                </a:lnTo>
                <a:lnTo>
                  <a:pt x="218597" y="45232"/>
                </a:lnTo>
                <a:lnTo>
                  <a:pt x="214084" y="35643"/>
                </a:lnTo>
                <a:lnTo>
                  <a:pt x="211769" y="30863"/>
                </a:lnTo>
                <a:lnTo>
                  <a:pt x="207844" y="26883"/>
                </a:lnTo>
                <a:lnTo>
                  <a:pt x="202847" y="23436"/>
                </a:lnTo>
                <a:lnTo>
                  <a:pt x="191738" y="17489"/>
                </a:lnTo>
                <a:lnTo>
                  <a:pt x="166825" y="4760"/>
                </a:lnTo>
                <a:lnTo>
                  <a:pt x="161213" y="3131"/>
                </a:lnTo>
                <a:lnTo>
                  <a:pt x="155090" y="2045"/>
                </a:lnTo>
                <a:lnTo>
                  <a:pt x="148628" y="1321"/>
                </a:lnTo>
                <a:lnTo>
                  <a:pt x="142732" y="838"/>
                </a:lnTo>
                <a:lnTo>
                  <a:pt x="137213" y="517"/>
                </a:lnTo>
                <a:lnTo>
                  <a:pt x="126849" y="159"/>
                </a:lnTo>
                <a:lnTo>
                  <a:pt x="116950" y="0"/>
                </a:lnTo>
                <a:lnTo>
                  <a:pt x="112088" y="752"/>
                </a:lnTo>
                <a:lnTo>
                  <a:pt x="107259" y="2046"/>
                </a:lnTo>
                <a:lnTo>
                  <a:pt x="102453" y="3703"/>
                </a:lnTo>
                <a:lnTo>
                  <a:pt x="98455" y="4808"/>
                </a:lnTo>
                <a:lnTo>
                  <a:pt x="91896" y="6035"/>
                </a:lnTo>
                <a:lnTo>
                  <a:pt x="86334" y="8697"/>
                </a:lnTo>
                <a:lnTo>
                  <a:pt x="83740" y="10518"/>
                </a:lnTo>
                <a:lnTo>
                  <a:pt x="82011" y="12526"/>
                </a:lnTo>
                <a:lnTo>
                  <a:pt x="80858" y="14659"/>
                </a:lnTo>
                <a:lnTo>
                  <a:pt x="80089" y="16874"/>
                </a:lnTo>
                <a:lnTo>
                  <a:pt x="78783" y="18350"/>
                </a:lnTo>
                <a:lnTo>
                  <a:pt x="77118" y="19335"/>
                </a:lnTo>
                <a:lnTo>
                  <a:pt x="75215" y="19992"/>
                </a:lnTo>
                <a:lnTo>
                  <a:pt x="73946" y="21223"/>
                </a:lnTo>
                <a:lnTo>
                  <a:pt x="73100" y="22837"/>
                </a:lnTo>
                <a:lnTo>
                  <a:pt x="71408" y="2844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25"/>
          <p:cNvSpPr/>
          <p:nvPr/>
        </p:nvSpPr>
        <p:spPr>
          <a:xfrm>
            <a:off x="2200275" y="2700337"/>
            <a:ext cx="242888" cy="171451"/>
          </a:xfrm>
          <a:custGeom>
            <a:avLst/>
            <a:gdLst/>
            <a:ahLst/>
            <a:cxnLst/>
            <a:rect l="0" t="0" r="0" b="0"/>
            <a:pathLst>
              <a:path w="242888" h="171451">
                <a:moveTo>
                  <a:pt x="0" y="0"/>
                </a:moveTo>
                <a:lnTo>
                  <a:pt x="3792" y="3792"/>
                </a:lnTo>
                <a:lnTo>
                  <a:pt x="5703" y="4910"/>
                </a:lnTo>
                <a:lnTo>
                  <a:pt x="12184" y="7276"/>
                </a:lnTo>
                <a:lnTo>
                  <a:pt x="16792" y="10642"/>
                </a:lnTo>
                <a:lnTo>
                  <a:pt x="23603" y="14784"/>
                </a:lnTo>
                <a:lnTo>
                  <a:pt x="31921" y="19271"/>
                </a:lnTo>
                <a:lnTo>
                  <a:pt x="40910" y="23911"/>
                </a:lnTo>
                <a:lnTo>
                  <a:pt x="46323" y="27053"/>
                </a:lnTo>
                <a:lnTo>
                  <a:pt x="58688" y="34778"/>
                </a:lnTo>
                <a:lnTo>
                  <a:pt x="100147" y="62039"/>
                </a:lnTo>
                <a:lnTo>
                  <a:pt x="106452" y="66759"/>
                </a:lnTo>
                <a:lnTo>
                  <a:pt x="112243" y="71494"/>
                </a:lnTo>
                <a:lnTo>
                  <a:pt x="117691" y="76237"/>
                </a:lnTo>
                <a:lnTo>
                  <a:pt x="123704" y="80987"/>
                </a:lnTo>
                <a:lnTo>
                  <a:pt x="130094" y="85742"/>
                </a:lnTo>
                <a:lnTo>
                  <a:pt x="136736" y="90499"/>
                </a:lnTo>
                <a:lnTo>
                  <a:pt x="142751" y="95258"/>
                </a:lnTo>
                <a:lnTo>
                  <a:pt x="148348" y="100018"/>
                </a:lnTo>
                <a:lnTo>
                  <a:pt x="153667" y="104778"/>
                </a:lnTo>
                <a:lnTo>
                  <a:pt x="158801" y="108746"/>
                </a:lnTo>
                <a:lnTo>
                  <a:pt x="163811" y="112185"/>
                </a:lnTo>
                <a:lnTo>
                  <a:pt x="168739" y="115271"/>
                </a:lnTo>
                <a:lnTo>
                  <a:pt x="173611" y="118916"/>
                </a:lnTo>
                <a:lnTo>
                  <a:pt x="178447" y="122934"/>
                </a:lnTo>
                <a:lnTo>
                  <a:pt x="183258" y="127200"/>
                </a:lnTo>
                <a:lnTo>
                  <a:pt x="188053" y="130837"/>
                </a:lnTo>
                <a:lnTo>
                  <a:pt x="192837" y="134056"/>
                </a:lnTo>
                <a:lnTo>
                  <a:pt x="197614" y="136996"/>
                </a:lnTo>
                <a:lnTo>
                  <a:pt x="202386" y="139749"/>
                </a:lnTo>
                <a:lnTo>
                  <a:pt x="211922" y="144925"/>
                </a:lnTo>
                <a:lnTo>
                  <a:pt x="219335" y="149872"/>
                </a:lnTo>
                <a:lnTo>
                  <a:pt x="225276" y="154716"/>
                </a:lnTo>
                <a:lnTo>
                  <a:pt x="230562" y="159515"/>
                </a:lnTo>
                <a:lnTo>
                  <a:pt x="235513" y="164154"/>
                </a:lnTo>
                <a:lnTo>
                  <a:pt x="242887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26"/>
          <p:cNvSpPr/>
          <p:nvPr/>
        </p:nvSpPr>
        <p:spPr>
          <a:xfrm>
            <a:off x="2235993" y="2671762"/>
            <a:ext cx="185739" cy="200026"/>
          </a:xfrm>
          <a:custGeom>
            <a:avLst/>
            <a:gdLst/>
            <a:ahLst/>
            <a:cxnLst/>
            <a:rect l="0" t="0" r="0" b="0"/>
            <a:pathLst>
              <a:path w="185739" h="200026">
                <a:moveTo>
                  <a:pt x="185738" y="0"/>
                </a:moveTo>
                <a:lnTo>
                  <a:pt x="165888" y="0"/>
                </a:lnTo>
                <a:lnTo>
                  <a:pt x="162893" y="2117"/>
                </a:lnTo>
                <a:lnTo>
                  <a:pt x="158916" y="5703"/>
                </a:lnTo>
                <a:lnTo>
                  <a:pt x="154502" y="9943"/>
                </a:lnTo>
                <a:lnTo>
                  <a:pt x="143763" y="20585"/>
                </a:lnTo>
                <a:lnTo>
                  <a:pt x="140292" y="24836"/>
                </a:lnTo>
                <a:lnTo>
                  <a:pt x="137184" y="29257"/>
                </a:lnTo>
                <a:lnTo>
                  <a:pt x="130821" y="39197"/>
                </a:lnTo>
                <a:lnTo>
                  <a:pt x="122701" y="51552"/>
                </a:lnTo>
                <a:lnTo>
                  <a:pt x="117520" y="58181"/>
                </a:lnTo>
                <a:lnTo>
                  <a:pt x="111684" y="64981"/>
                </a:lnTo>
                <a:lnTo>
                  <a:pt x="105412" y="71896"/>
                </a:lnTo>
                <a:lnTo>
                  <a:pt x="99644" y="78887"/>
                </a:lnTo>
                <a:lnTo>
                  <a:pt x="94210" y="85929"/>
                </a:lnTo>
                <a:lnTo>
                  <a:pt x="89001" y="93005"/>
                </a:lnTo>
                <a:lnTo>
                  <a:pt x="83146" y="100103"/>
                </a:lnTo>
                <a:lnTo>
                  <a:pt x="76862" y="107217"/>
                </a:lnTo>
                <a:lnTo>
                  <a:pt x="70292" y="114340"/>
                </a:lnTo>
                <a:lnTo>
                  <a:pt x="64324" y="121470"/>
                </a:lnTo>
                <a:lnTo>
                  <a:pt x="58758" y="128605"/>
                </a:lnTo>
                <a:lnTo>
                  <a:pt x="53459" y="135743"/>
                </a:lnTo>
                <a:lnTo>
                  <a:pt x="48340" y="142089"/>
                </a:lnTo>
                <a:lnTo>
                  <a:pt x="43339" y="147908"/>
                </a:lnTo>
                <a:lnTo>
                  <a:pt x="38418" y="153374"/>
                </a:lnTo>
                <a:lnTo>
                  <a:pt x="28717" y="163681"/>
                </a:lnTo>
                <a:lnTo>
                  <a:pt x="13346" y="179440"/>
                </a:lnTo>
                <a:lnTo>
                  <a:pt x="11278" y="182333"/>
                </a:lnTo>
                <a:lnTo>
                  <a:pt x="8982" y="187664"/>
                </a:lnTo>
                <a:lnTo>
                  <a:pt x="7688" y="191335"/>
                </a:lnTo>
                <a:lnTo>
                  <a:pt x="6713" y="191851"/>
                </a:lnTo>
                <a:lnTo>
                  <a:pt x="3513" y="192423"/>
                </a:lnTo>
                <a:lnTo>
                  <a:pt x="2342" y="193370"/>
                </a:lnTo>
                <a:lnTo>
                  <a:pt x="1561" y="194795"/>
                </a:lnTo>
                <a:lnTo>
                  <a:pt x="0" y="2000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27"/>
          <p:cNvSpPr/>
          <p:nvPr/>
        </p:nvSpPr>
        <p:spPr>
          <a:xfrm>
            <a:off x="2571750" y="2714625"/>
            <a:ext cx="192882" cy="14288"/>
          </a:xfrm>
          <a:custGeom>
            <a:avLst/>
            <a:gdLst/>
            <a:ahLst/>
            <a:cxnLst/>
            <a:rect l="0" t="0" r="0" b="0"/>
            <a:pathLst>
              <a:path w="192882" h="14288">
                <a:moveTo>
                  <a:pt x="0" y="14287"/>
                </a:moveTo>
                <a:lnTo>
                  <a:pt x="16093" y="14287"/>
                </a:lnTo>
                <a:lnTo>
                  <a:pt x="19460" y="13493"/>
                </a:lnTo>
                <a:lnTo>
                  <a:pt x="23292" y="12170"/>
                </a:lnTo>
                <a:lnTo>
                  <a:pt x="27434" y="10495"/>
                </a:lnTo>
                <a:lnTo>
                  <a:pt x="31783" y="9377"/>
                </a:lnTo>
                <a:lnTo>
                  <a:pt x="36270" y="8633"/>
                </a:lnTo>
                <a:lnTo>
                  <a:pt x="40849" y="8136"/>
                </a:lnTo>
                <a:lnTo>
                  <a:pt x="46282" y="7011"/>
                </a:lnTo>
                <a:lnTo>
                  <a:pt x="52286" y="5468"/>
                </a:lnTo>
                <a:lnTo>
                  <a:pt x="58670" y="3645"/>
                </a:lnTo>
                <a:lnTo>
                  <a:pt x="65307" y="2430"/>
                </a:lnTo>
                <a:lnTo>
                  <a:pt x="72113" y="1620"/>
                </a:lnTo>
                <a:lnTo>
                  <a:pt x="79031" y="1080"/>
                </a:lnTo>
                <a:lnTo>
                  <a:pt x="86025" y="720"/>
                </a:lnTo>
                <a:lnTo>
                  <a:pt x="100145" y="320"/>
                </a:lnTo>
                <a:lnTo>
                  <a:pt x="151513" y="12"/>
                </a:lnTo>
                <a:lnTo>
                  <a:pt x="19288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28"/>
          <p:cNvSpPr/>
          <p:nvPr/>
        </p:nvSpPr>
        <p:spPr>
          <a:xfrm>
            <a:off x="2607468" y="2786062"/>
            <a:ext cx="185739" cy="6851"/>
          </a:xfrm>
          <a:custGeom>
            <a:avLst/>
            <a:gdLst/>
            <a:ahLst/>
            <a:cxnLst/>
            <a:rect l="0" t="0" r="0" b="0"/>
            <a:pathLst>
              <a:path w="185739" h="6851">
                <a:moveTo>
                  <a:pt x="0" y="0"/>
                </a:moveTo>
                <a:lnTo>
                  <a:pt x="9943" y="0"/>
                </a:lnTo>
                <a:lnTo>
                  <a:pt x="12185" y="794"/>
                </a:lnTo>
                <a:lnTo>
                  <a:pt x="14474" y="2117"/>
                </a:lnTo>
                <a:lnTo>
                  <a:pt x="16793" y="3792"/>
                </a:lnTo>
                <a:lnTo>
                  <a:pt x="19927" y="4910"/>
                </a:lnTo>
                <a:lnTo>
                  <a:pt x="23603" y="5654"/>
                </a:lnTo>
                <a:lnTo>
                  <a:pt x="27642" y="6151"/>
                </a:lnTo>
                <a:lnTo>
                  <a:pt x="32716" y="6482"/>
                </a:lnTo>
                <a:lnTo>
                  <a:pt x="38479" y="6702"/>
                </a:lnTo>
                <a:lnTo>
                  <a:pt x="44703" y="6850"/>
                </a:lnTo>
                <a:lnTo>
                  <a:pt x="50439" y="6154"/>
                </a:lnTo>
                <a:lnTo>
                  <a:pt x="55851" y="4896"/>
                </a:lnTo>
                <a:lnTo>
                  <a:pt x="61047" y="3264"/>
                </a:lnTo>
                <a:lnTo>
                  <a:pt x="66892" y="2176"/>
                </a:lnTo>
                <a:lnTo>
                  <a:pt x="73170" y="1451"/>
                </a:lnTo>
                <a:lnTo>
                  <a:pt x="79736" y="967"/>
                </a:lnTo>
                <a:lnTo>
                  <a:pt x="86495" y="645"/>
                </a:lnTo>
                <a:lnTo>
                  <a:pt x="100355" y="286"/>
                </a:lnTo>
                <a:lnTo>
                  <a:pt x="18573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29"/>
          <p:cNvSpPr/>
          <p:nvPr/>
        </p:nvSpPr>
        <p:spPr>
          <a:xfrm>
            <a:off x="2921793" y="2736056"/>
            <a:ext cx="135733" cy="1"/>
          </a:xfrm>
          <a:custGeom>
            <a:avLst/>
            <a:gdLst/>
            <a:ahLst/>
            <a:cxnLst/>
            <a:rect l="0" t="0" r="0" b="0"/>
            <a:pathLst>
              <a:path w="135733" h="1">
                <a:moveTo>
                  <a:pt x="0" y="0"/>
                </a:moveTo>
                <a:lnTo>
                  <a:pt x="13573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30"/>
          <p:cNvSpPr/>
          <p:nvPr/>
        </p:nvSpPr>
        <p:spPr>
          <a:xfrm>
            <a:off x="3150393" y="2586037"/>
            <a:ext cx="35720" cy="321470"/>
          </a:xfrm>
          <a:custGeom>
            <a:avLst/>
            <a:gdLst/>
            <a:ahLst/>
            <a:cxnLst/>
            <a:rect l="0" t="0" r="0" b="0"/>
            <a:pathLst>
              <a:path w="35720" h="321470">
                <a:moveTo>
                  <a:pt x="0" y="0"/>
                </a:moveTo>
                <a:lnTo>
                  <a:pt x="0" y="7118"/>
                </a:lnTo>
                <a:lnTo>
                  <a:pt x="3793" y="7136"/>
                </a:lnTo>
                <a:lnTo>
                  <a:pt x="4910" y="7932"/>
                </a:lnTo>
                <a:lnTo>
                  <a:pt x="5655" y="9257"/>
                </a:lnTo>
                <a:lnTo>
                  <a:pt x="6850" y="13294"/>
                </a:lnTo>
                <a:lnTo>
                  <a:pt x="7133" y="23068"/>
                </a:lnTo>
                <a:lnTo>
                  <a:pt x="7143" y="38196"/>
                </a:lnTo>
                <a:lnTo>
                  <a:pt x="7937" y="40545"/>
                </a:lnTo>
                <a:lnTo>
                  <a:pt x="9261" y="42905"/>
                </a:lnTo>
                <a:lnTo>
                  <a:pt x="10936" y="45272"/>
                </a:lnTo>
                <a:lnTo>
                  <a:pt x="12053" y="47644"/>
                </a:lnTo>
                <a:lnTo>
                  <a:pt x="12798" y="50019"/>
                </a:lnTo>
                <a:lnTo>
                  <a:pt x="13846" y="59270"/>
                </a:lnTo>
                <a:lnTo>
                  <a:pt x="14092" y="67618"/>
                </a:lnTo>
                <a:lnTo>
                  <a:pt x="14280" y="104812"/>
                </a:lnTo>
                <a:lnTo>
                  <a:pt x="15076" y="109562"/>
                </a:lnTo>
                <a:lnTo>
                  <a:pt x="16401" y="114316"/>
                </a:lnTo>
                <a:lnTo>
                  <a:pt x="18078" y="119074"/>
                </a:lnTo>
                <a:lnTo>
                  <a:pt x="19196" y="124626"/>
                </a:lnTo>
                <a:lnTo>
                  <a:pt x="19941" y="130709"/>
                </a:lnTo>
                <a:lnTo>
                  <a:pt x="20438" y="137146"/>
                </a:lnTo>
                <a:lnTo>
                  <a:pt x="20769" y="143024"/>
                </a:lnTo>
                <a:lnTo>
                  <a:pt x="21137" y="153789"/>
                </a:lnTo>
                <a:lnTo>
                  <a:pt x="21393" y="184117"/>
                </a:lnTo>
                <a:lnTo>
                  <a:pt x="21429" y="218980"/>
                </a:lnTo>
                <a:lnTo>
                  <a:pt x="22224" y="223774"/>
                </a:lnTo>
                <a:lnTo>
                  <a:pt x="23547" y="228558"/>
                </a:lnTo>
                <a:lnTo>
                  <a:pt x="25223" y="233335"/>
                </a:lnTo>
                <a:lnTo>
                  <a:pt x="26341" y="238106"/>
                </a:lnTo>
                <a:lnTo>
                  <a:pt x="27086" y="242875"/>
                </a:lnTo>
                <a:lnTo>
                  <a:pt x="27913" y="251613"/>
                </a:lnTo>
                <a:lnTo>
                  <a:pt x="28281" y="258143"/>
                </a:lnTo>
                <a:lnTo>
                  <a:pt x="28444" y="265807"/>
                </a:lnTo>
                <a:lnTo>
                  <a:pt x="28549" y="279871"/>
                </a:lnTo>
                <a:lnTo>
                  <a:pt x="29352" y="282624"/>
                </a:lnTo>
                <a:lnTo>
                  <a:pt x="30681" y="285254"/>
                </a:lnTo>
                <a:lnTo>
                  <a:pt x="32360" y="287800"/>
                </a:lnTo>
                <a:lnTo>
                  <a:pt x="33480" y="290292"/>
                </a:lnTo>
                <a:lnTo>
                  <a:pt x="34226" y="292747"/>
                </a:lnTo>
                <a:lnTo>
                  <a:pt x="35277" y="299994"/>
                </a:lnTo>
                <a:lnTo>
                  <a:pt x="35632" y="309554"/>
                </a:lnTo>
                <a:lnTo>
                  <a:pt x="35714" y="318955"/>
                </a:lnTo>
                <a:lnTo>
                  <a:pt x="35719" y="3214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31"/>
          <p:cNvSpPr/>
          <p:nvPr/>
        </p:nvSpPr>
        <p:spPr>
          <a:xfrm>
            <a:off x="3250434" y="2607469"/>
            <a:ext cx="249898" cy="242851"/>
          </a:xfrm>
          <a:custGeom>
            <a:avLst/>
            <a:gdLst/>
            <a:ahLst/>
            <a:cxnLst/>
            <a:rect l="0" t="0" r="0" b="0"/>
            <a:pathLst>
              <a:path w="249898" h="242851">
                <a:moveTo>
                  <a:pt x="35691" y="14287"/>
                </a:moveTo>
                <a:lnTo>
                  <a:pt x="25049" y="14287"/>
                </a:lnTo>
                <a:lnTo>
                  <a:pt x="23833" y="15081"/>
                </a:lnTo>
                <a:lnTo>
                  <a:pt x="23023" y="16403"/>
                </a:lnTo>
                <a:lnTo>
                  <a:pt x="22483" y="18079"/>
                </a:lnTo>
                <a:lnTo>
                  <a:pt x="19767" y="22058"/>
                </a:lnTo>
                <a:lnTo>
                  <a:pt x="17931" y="24230"/>
                </a:lnTo>
                <a:lnTo>
                  <a:pt x="16707" y="26472"/>
                </a:lnTo>
                <a:lnTo>
                  <a:pt x="15347" y="31079"/>
                </a:lnTo>
                <a:lnTo>
                  <a:pt x="14581" y="38136"/>
                </a:lnTo>
                <a:lnTo>
                  <a:pt x="12286" y="44995"/>
                </a:lnTo>
                <a:lnTo>
                  <a:pt x="10562" y="49046"/>
                </a:lnTo>
                <a:lnTo>
                  <a:pt x="9413" y="53335"/>
                </a:lnTo>
                <a:lnTo>
                  <a:pt x="8648" y="57781"/>
                </a:lnTo>
                <a:lnTo>
                  <a:pt x="8137" y="62333"/>
                </a:lnTo>
                <a:lnTo>
                  <a:pt x="5453" y="69507"/>
                </a:lnTo>
                <a:lnTo>
                  <a:pt x="3626" y="72532"/>
                </a:lnTo>
                <a:lnTo>
                  <a:pt x="2408" y="76135"/>
                </a:lnTo>
                <a:lnTo>
                  <a:pt x="1596" y="80126"/>
                </a:lnTo>
                <a:lnTo>
                  <a:pt x="1054" y="84373"/>
                </a:lnTo>
                <a:lnTo>
                  <a:pt x="694" y="88792"/>
                </a:lnTo>
                <a:lnTo>
                  <a:pt x="453" y="93326"/>
                </a:lnTo>
                <a:lnTo>
                  <a:pt x="186" y="102596"/>
                </a:lnTo>
                <a:lnTo>
                  <a:pt x="0" y="126232"/>
                </a:lnTo>
                <a:lnTo>
                  <a:pt x="784" y="130986"/>
                </a:lnTo>
                <a:lnTo>
                  <a:pt x="2101" y="135743"/>
                </a:lnTo>
                <a:lnTo>
                  <a:pt x="3773" y="140501"/>
                </a:lnTo>
                <a:lnTo>
                  <a:pt x="4887" y="145261"/>
                </a:lnTo>
                <a:lnTo>
                  <a:pt x="5630" y="150022"/>
                </a:lnTo>
                <a:lnTo>
                  <a:pt x="6125" y="154783"/>
                </a:lnTo>
                <a:lnTo>
                  <a:pt x="6455" y="159545"/>
                </a:lnTo>
                <a:lnTo>
                  <a:pt x="6675" y="164307"/>
                </a:lnTo>
                <a:lnTo>
                  <a:pt x="6822" y="169069"/>
                </a:lnTo>
                <a:lnTo>
                  <a:pt x="7714" y="173831"/>
                </a:lnTo>
                <a:lnTo>
                  <a:pt x="9102" y="178593"/>
                </a:lnTo>
                <a:lnTo>
                  <a:pt x="10821" y="183356"/>
                </a:lnTo>
                <a:lnTo>
                  <a:pt x="14848" y="190764"/>
                </a:lnTo>
                <a:lnTo>
                  <a:pt x="19283" y="197496"/>
                </a:lnTo>
                <a:lnTo>
                  <a:pt x="21577" y="201514"/>
                </a:lnTo>
                <a:lnTo>
                  <a:pt x="23901" y="205780"/>
                </a:lnTo>
                <a:lnTo>
                  <a:pt x="28598" y="212637"/>
                </a:lnTo>
                <a:lnTo>
                  <a:pt x="33332" y="218330"/>
                </a:lnTo>
                <a:lnTo>
                  <a:pt x="38082" y="223506"/>
                </a:lnTo>
                <a:lnTo>
                  <a:pt x="44955" y="228452"/>
                </a:lnTo>
                <a:lnTo>
                  <a:pt x="52508" y="233296"/>
                </a:lnTo>
                <a:lnTo>
                  <a:pt x="58511" y="238095"/>
                </a:lnTo>
                <a:lnTo>
                  <a:pt x="62016" y="239692"/>
                </a:lnTo>
                <a:lnTo>
                  <a:pt x="65941" y="240757"/>
                </a:lnTo>
                <a:lnTo>
                  <a:pt x="73742" y="241940"/>
                </a:lnTo>
                <a:lnTo>
                  <a:pt x="79854" y="242466"/>
                </a:lnTo>
                <a:lnTo>
                  <a:pt x="84183" y="242606"/>
                </a:lnTo>
                <a:lnTo>
                  <a:pt x="107428" y="242850"/>
                </a:lnTo>
                <a:lnTo>
                  <a:pt x="112091" y="242068"/>
                </a:lnTo>
                <a:lnTo>
                  <a:pt x="117580" y="240754"/>
                </a:lnTo>
                <a:lnTo>
                  <a:pt x="123621" y="239083"/>
                </a:lnTo>
                <a:lnTo>
                  <a:pt x="128442" y="237176"/>
                </a:lnTo>
                <a:lnTo>
                  <a:pt x="135916" y="232940"/>
                </a:lnTo>
                <a:lnTo>
                  <a:pt x="152170" y="222301"/>
                </a:lnTo>
                <a:lnTo>
                  <a:pt x="157794" y="218844"/>
                </a:lnTo>
                <a:lnTo>
                  <a:pt x="163130" y="215746"/>
                </a:lnTo>
                <a:lnTo>
                  <a:pt x="168275" y="212887"/>
                </a:lnTo>
                <a:lnTo>
                  <a:pt x="172499" y="209393"/>
                </a:lnTo>
                <a:lnTo>
                  <a:pt x="176109" y="205476"/>
                </a:lnTo>
                <a:lnTo>
                  <a:pt x="179309" y="201278"/>
                </a:lnTo>
                <a:lnTo>
                  <a:pt x="183030" y="196891"/>
                </a:lnTo>
                <a:lnTo>
                  <a:pt x="187098" y="192379"/>
                </a:lnTo>
                <a:lnTo>
                  <a:pt x="191398" y="187784"/>
                </a:lnTo>
                <a:lnTo>
                  <a:pt x="195058" y="183133"/>
                </a:lnTo>
                <a:lnTo>
                  <a:pt x="198292" y="178445"/>
                </a:lnTo>
                <a:lnTo>
                  <a:pt x="201241" y="173732"/>
                </a:lnTo>
                <a:lnTo>
                  <a:pt x="204795" y="169002"/>
                </a:lnTo>
                <a:lnTo>
                  <a:pt x="208752" y="164262"/>
                </a:lnTo>
                <a:lnTo>
                  <a:pt x="212977" y="159514"/>
                </a:lnTo>
                <a:lnTo>
                  <a:pt x="216588" y="154761"/>
                </a:lnTo>
                <a:lnTo>
                  <a:pt x="219789" y="150005"/>
                </a:lnTo>
                <a:lnTo>
                  <a:pt x="222717" y="145247"/>
                </a:lnTo>
                <a:lnTo>
                  <a:pt x="226256" y="140487"/>
                </a:lnTo>
                <a:lnTo>
                  <a:pt x="230203" y="135727"/>
                </a:lnTo>
                <a:lnTo>
                  <a:pt x="234422" y="130965"/>
                </a:lnTo>
                <a:lnTo>
                  <a:pt x="237234" y="126204"/>
                </a:lnTo>
                <a:lnTo>
                  <a:pt x="239109" y="121442"/>
                </a:lnTo>
                <a:lnTo>
                  <a:pt x="240359" y="116680"/>
                </a:lnTo>
                <a:lnTo>
                  <a:pt x="241986" y="111917"/>
                </a:lnTo>
                <a:lnTo>
                  <a:pt x="243865" y="107155"/>
                </a:lnTo>
                <a:lnTo>
                  <a:pt x="245911" y="102393"/>
                </a:lnTo>
                <a:lnTo>
                  <a:pt x="247275" y="97631"/>
                </a:lnTo>
                <a:lnTo>
                  <a:pt x="248185" y="92868"/>
                </a:lnTo>
                <a:lnTo>
                  <a:pt x="248790" y="88106"/>
                </a:lnTo>
                <a:lnTo>
                  <a:pt x="249195" y="83343"/>
                </a:lnTo>
                <a:lnTo>
                  <a:pt x="249464" y="78581"/>
                </a:lnTo>
                <a:lnTo>
                  <a:pt x="249763" y="69849"/>
                </a:lnTo>
                <a:lnTo>
                  <a:pt x="249897" y="63323"/>
                </a:lnTo>
                <a:lnTo>
                  <a:pt x="249138" y="59678"/>
                </a:lnTo>
                <a:lnTo>
                  <a:pt x="247839" y="55660"/>
                </a:lnTo>
                <a:lnTo>
                  <a:pt x="246179" y="51394"/>
                </a:lnTo>
                <a:lnTo>
                  <a:pt x="243485" y="47756"/>
                </a:lnTo>
                <a:lnTo>
                  <a:pt x="236258" y="41597"/>
                </a:lnTo>
                <a:lnTo>
                  <a:pt x="229871" y="34098"/>
                </a:lnTo>
                <a:lnTo>
                  <a:pt x="227057" y="29875"/>
                </a:lnTo>
                <a:lnTo>
                  <a:pt x="219696" y="23067"/>
                </a:lnTo>
                <a:lnTo>
                  <a:pt x="215511" y="20140"/>
                </a:lnTo>
                <a:lnTo>
                  <a:pt x="211133" y="17395"/>
                </a:lnTo>
                <a:lnTo>
                  <a:pt x="206627" y="14772"/>
                </a:lnTo>
                <a:lnTo>
                  <a:pt x="202036" y="12229"/>
                </a:lnTo>
                <a:lnTo>
                  <a:pt x="192701" y="7287"/>
                </a:lnTo>
                <a:lnTo>
                  <a:pt x="187989" y="4858"/>
                </a:lnTo>
                <a:lnTo>
                  <a:pt x="183261" y="3238"/>
                </a:lnTo>
                <a:lnTo>
                  <a:pt x="178521" y="2158"/>
                </a:lnTo>
                <a:lnTo>
                  <a:pt x="173773" y="1439"/>
                </a:lnTo>
                <a:lnTo>
                  <a:pt x="168227" y="959"/>
                </a:lnTo>
                <a:lnTo>
                  <a:pt x="162148" y="639"/>
                </a:lnTo>
                <a:lnTo>
                  <a:pt x="149837" y="284"/>
                </a:lnTo>
                <a:lnTo>
                  <a:pt x="124090" y="37"/>
                </a:lnTo>
                <a:lnTo>
                  <a:pt x="80942" y="0"/>
                </a:lnTo>
                <a:lnTo>
                  <a:pt x="76177" y="794"/>
                </a:lnTo>
                <a:lnTo>
                  <a:pt x="71413" y="2116"/>
                </a:lnTo>
                <a:lnTo>
                  <a:pt x="66649" y="3792"/>
                </a:lnTo>
                <a:lnTo>
                  <a:pt x="61886" y="4909"/>
                </a:lnTo>
                <a:lnTo>
                  <a:pt x="57123" y="5654"/>
                </a:lnTo>
                <a:lnTo>
                  <a:pt x="52360" y="6150"/>
                </a:lnTo>
                <a:lnTo>
                  <a:pt x="47598" y="6481"/>
                </a:lnTo>
                <a:lnTo>
                  <a:pt x="42835" y="6702"/>
                </a:lnTo>
                <a:lnTo>
                  <a:pt x="28547" y="71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32"/>
          <p:cNvSpPr/>
          <p:nvPr/>
        </p:nvSpPr>
        <p:spPr>
          <a:xfrm>
            <a:off x="2214562" y="3136106"/>
            <a:ext cx="235745" cy="264320"/>
          </a:xfrm>
          <a:custGeom>
            <a:avLst/>
            <a:gdLst/>
            <a:ahLst/>
            <a:cxnLst/>
            <a:rect l="0" t="0" r="0" b="0"/>
            <a:pathLst>
              <a:path w="235745" h="264320">
                <a:moveTo>
                  <a:pt x="0" y="0"/>
                </a:moveTo>
                <a:lnTo>
                  <a:pt x="0" y="6151"/>
                </a:lnTo>
                <a:lnTo>
                  <a:pt x="4910" y="12651"/>
                </a:lnTo>
                <a:lnTo>
                  <a:pt x="7276" y="19270"/>
                </a:lnTo>
                <a:lnTo>
                  <a:pt x="12651" y="26259"/>
                </a:lnTo>
                <a:lnTo>
                  <a:pt x="17000" y="30985"/>
                </a:lnTo>
                <a:lnTo>
                  <a:pt x="23695" y="35731"/>
                </a:lnTo>
                <a:lnTo>
                  <a:pt x="27703" y="38108"/>
                </a:lnTo>
                <a:lnTo>
                  <a:pt x="30375" y="41281"/>
                </a:lnTo>
                <a:lnTo>
                  <a:pt x="32156" y="44983"/>
                </a:lnTo>
                <a:lnTo>
                  <a:pt x="33344" y="49038"/>
                </a:lnTo>
                <a:lnTo>
                  <a:pt x="35723" y="53330"/>
                </a:lnTo>
                <a:lnTo>
                  <a:pt x="38896" y="57778"/>
                </a:lnTo>
                <a:lnTo>
                  <a:pt x="42600" y="62331"/>
                </a:lnTo>
                <a:lnTo>
                  <a:pt x="46656" y="66160"/>
                </a:lnTo>
                <a:lnTo>
                  <a:pt x="50948" y="69507"/>
                </a:lnTo>
                <a:lnTo>
                  <a:pt x="55397" y="72531"/>
                </a:lnTo>
                <a:lnTo>
                  <a:pt x="62456" y="80126"/>
                </a:lnTo>
                <a:lnTo>
                  <a:pt x="65450" y="84373"/>
                </a:lnTo>
                <a:lnTo>
                  <a:pt x="68239" y="88793"/>
                </a:lnTo>
                <a:lnTo>
                  <a:pt x="70893" y="93326"/>
                </a:lnTo>
                <a:lnTo>
                  <a:pt x="73456" y="97936"/>
                </a:lnTo>
                <a:lnTo>
                  <a:pt x="77545" y="102597"/>
                </a:lnTo>
                <a:lnTo>
                  <a:pt x="82653" y="107292"/>
                </a:lnTo>
                <a:lnTo>
                  <a:pt x="88440" y="112009"/>
                </a:lnTo>
                <a:lnTo>
                  <a:pt x="93091" y="116741"/>
                </a:lnTo>
                <a:lnTo>
                  <a:pt x="96986" y="121484"/>
                </a:lnTo>
                <a:lnTo>
                  <a:pt x="100376" y="126233"/>
                </a:lnTo>
                <a:lnTo>
                  <a:pt x="104223" y="130986"/>
                </a:lnTo>
                <a:lnTo>
                  <a:pt x="108376" y="135743"/>
                </a:lnTo>
                <a:lnTo>
                  <a:pt x="112732" y="140502"/>
                </a:lnTo>
                <a:lnTo>
                  <a:pt x="118017" y="145261"/>
                </a:lnTo>
                <a:lnTo>
                  <a:pt x="123922" y="150022"/>
                </a:lnTo>
                <a:lnTo>
                  <a:pt x="130240" y="154783"/>
                </a:lnTo>
                <a:lnTo>
                  <a:pt x="135245" y="159545"/>
                </a:lnTo>
                <a:lnTo>
                  <a:pt x="139376" y="164307"/>
                </a:lnTo>
                <a:lnTo>
                  <a:pt x="142924" y="169069"/>
                </a:lnTo>
                <a:lnTo>
                  <a:pt x="146876" y="173831"/>
                </a:lnTo>
                <a:lnTo>
                  <a:pt x="151099" y="178594"/>
                </a:lnTo>
                <a:lnTo>
                  <a:pt x="155501" y="183356"/>
                </a:lnTo>
                <a:lnTo>
                  <a:pt x="160024" y="187325"/>
                </a:lnTo>
                <a:lnTo>
                  <a:pt x="164626" y="190764"/>
                </a:lnTo>
                <a:lnTo>
                  <a:pt x="169282" y="193851"/>
                </a:lnTo>
                <a:lnTo>
                  <a:pt x="176572" y="201515"/>
                </a:lnTo>
                <a:lnTo>
                  <a:pt x="179627" y="205780"/>
                </a:lnTo>
                <a:lnTo>
                  <a:pt x="183252" y="210212"/>
                </a:lnTo>
                <a:lnTo>
                  <a:pt x="187255" y="214754"/>
                </a:lnTo>
                <a:lnTo>
                  <a:pt x="195143" y="223240"/>
                </a:lnTo>
                <a:lnTo>
                  <a:pt x="204047" y="232480"/>
                </a:lnTo>
                <a:lnTo>
                  <a:pt x="209221" y="237733"/>
                </a:lnTo>
                <a:lnTo>
                  <a:pt x="210918" y="240244"/>
                </a:lnTo>
                <a:lnTo>
                  <a:pt x="214100" y="247572"/>
                </a:lnTo>
                <a:lnTo>
                  <a:pt x="218924" y="254771"/>
                </a:lnTo>
                <a:lnTo>
                  <a:pt x="220331" y="259546"/>
                </a:lnTo>
                <a:lnTo>
                  <a:pt x="221500" y="261137"/>
                </a:lnTo>
                <a:lnTo>
                  <a:pt x="223073" y="262197"/>
                </a:lnTo>
                <a:lnTo>
                  <a:pt x="227508" y="263900"/>
                </a:lnTo>
                <a:lnTo>
                  <a:pt x="234111" y="264263"/>
                </a:lnTo>
                <a:lnTo>
                  <a:pt x="235744" y="2643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33"/>
          <p:cNvSpPr/>
          <p:nvPr/>
        </p:nvSpPr>
        <p:spPr>
          <a:xfrm>
            <a:off x="2207418" y="3136106"/>
            <a:ext cx="192883" cy="257176"/>
          </a:xfrm>
          <a:custGeom>
            <a:avLst/>
            <a:gdLst/>
            <a:ahLst/>
            <a:cxnLst/>
            <a:rect l="0" t="0" r="0" b="0"/>
            <a:pathLst>
              <a:path w="192883" h="257176">
                <a:moveTo>
                  <a:pt x="192882" y="0"/>
                </a:moveTo>
                <a:lnTo>
                  <a:pt x="185825" y="0"/>
                </a:lnTo>
                <a:lnTo>
                  <a:pt x="185749" y="7771"/>
                </a:lnTo>
                <a:lnTo>
                  <a:pt x="185745" y="9943"/>
                </a:lnTo>
                <a:lnTo>
                  <a:pt x="183625" y="16590"/>
                </a:lnTo>
                <a:lnTo>
                  <a:pt x="181948" y="20585"/>
                </a:lnTo>
                <a:lnTo>
                  <a:pt x="179242" y="25629"/>
                </a:lnTo>
                <a:lnTo>
                  <a:pt x="175851" y="31374"/>
                </a:lnTo>
                <a:lnTo>
                  <a:pt x="172003" y="37584"/>
                </a:lnTo>
                <a:lnTo>
                  <a:pt x="168644" y="43312"/>
                </a:lnTo>
                <a:lnTo>
                  <a:pt x="165610" y="48719"/>
                </a:lnTo>
                <a:lnTo>
                  <a:pt x="162795" y="53910"/>
                </a:lnTo>
                <a:lnTo>
                  <a:pt x="159330" y="59752"/>
                </a:lnTo>
                <a:lnTo>
                  <a:pt x="151247" y="72594"/>
                </a:lnTo>
                <a:lnTo>
                  <a:pt x="146075" y="79352"/>
                </a:lnTo>
                <a:lnTo>
                  <a:pt x="140246" y="86239"/>
                </a:lnTo>
                <a:lnTo>
                  <a:pt x="133979" y="93211"/>
                </a:lnTo>
                <a:lnTo>
                  <a:pt x="128213" y="101034"/>
                </a:lnTo>
                <a:lnTo>
                  <a:pt x="122782" y="109425"/>
                </a:lnTo>
                <a:lnTo>
                  <a:pt x="117573" y="118194"/>
                </a:lnTo>
                <a:lnTo>
                  <a:pt x="107553" y="134287"/>
                </a:lnTo>
                <a:lnTo>
                  <a:pt x="88185" y="164021"/>
                </a:lnTo>
                <a:lnTo>
                  <a:pt x="82603" y="171260"/>
                </a:lnTo>
                <a:lnTo>
                  <a:pt x="76500" y="178467"/>
                </a:lnTo>
                <a:lnTo>
                  <a:pt x="70050" y="185653"/>
                </a:lnTo>
                <a:lnTo>
                  <a:pt x="64956" y="192031"/>
                </a:lnTo>
                <a:lnTo>
                  <a:pt x="60767" y="197871"/>
                </a:lnTo>
                <a:lnTo>
                  <a:pt x="57180" y="203351"/>
                </a:lnTo>
                <a:lnTo>
                  <a:pt x="53201" y="208592"/>
                </a:lnTo>
                <a:lnTo>
                  <a:pt x="48961" y="213674"/>
                </a:lnTo>
                <a:lnTo>
                  <a:pt x="40811" y="222760"/>
                </a:lnTo>
                <a:lnTo>
                  <a:pt x="34542" y="229444"/>
                </a:lnTo>
                <a:lnTo>
                  <a:pt x="26551" y="237669"/>
                </a:lnTo>
                <a:lnTo>
                  <a:pt x="23257" y="240202"/>
                </a:lnTo>
                <a:lnTo>
                  <a:pt x="19473" y="242685"/>
                </a:lnTo>
                <a:lnTo>
                  <a:pt x="15364" y="245134"/>
                </a:lnTo>
                <a:lnTo>
                  <a:pt x="12624" y="247560"/>
                </a:lnTo>
                <a:lnTo>
                  <a:pt x="10797" y="249971"/>
                </a:lnTo>
                <a:lnTo>
                  <a:pt x="7866" y="255752"/>
                </a:lnTo>
                <a:lnTo>
                  <a:pt x="6831" y="256226"/>
                </a:lnTo>
                <a:lnTo>
                  <a:pt x="1585" y="256988"/>
                </a:lnTo>
                <a:lnTo>
                  <a:pt x="0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34"/>
          <p:cNvSpPr/>
          <p:nvPr/>
        </p:nvSpPr>
        <p:spPr>
          <a:xfrm>
            <a:off x="2586037" y="3171825"/>
            <a:ext cx="192882" cy="21138"/>
          </a:xfrm>
          <a:custGeom>
            <a:avLst/>
            <a:gdLst/>
            <a:ahLst/>
            <a:cxnLst/>
            <a:rect l="0" t="0" r="0" b="0"/>
            <a:pathLst>
              <a:path w="192882" h="21138">
                <a:moveTo>
                  <a:pt x="0" y="14287"/>
                </a:moveTo>
                <a:lnTo>
                  <a:pt x="6151" y="14287"/>
                </a:lnTo>
                <a:lnTo>
                  <a:pt x="7276" y="15081"/>
                </a:lnTo>
                <a:lnTo>
                  <a:pt x="8819" y="16404"/>
                </a:lnTo>
                <a:lnTo>
                  <a:pt x="10642" y="18079"/>
                </a:lnTo>
                <a:lnTo>
                  <a:pt x="12651" y="19197"/>
                </a:lnTo>
                <a:lnTo>
                  <a:pt x="14784" y="19941"/>
                </a:lnTo>
                <a:lnTo>
                  <a:pt x="17000" y="20438"/>
                </a:lnTo>
                <a:lnTo>
                  <a:pt x="21578" y="20989"/>
                </a:lnTo>
                <a:lnTo>
                  <a:pt x="23911" y="21137"/>
                </a:lnTo>
                <a:lnTo>
                  <a:pt x="27053" y="20441"/>
                </a:lnTo>
                <a:lnTo>
                  <a:pt x="30735" y="19183"/>
                </a:lnTo>
                <a:lnTo>
                  <a:pt x="34778" y="17551"/>
                </a:lnTo>
                <a:lnTo>
                  <a:pt x="39060" y="16463"/>
                </a:lnTo>
                <a:lnTo>
                  <a:pt x="43503" y="15738"/>
                </a:lnTo>
                <a:lnTo>
                  <a:pt x="48052" y="15254"/>
                </a:lnTo>
                <a:lnTo>
                  <a:pt x="53466" y="14932"/>
                </a:lnTo>
                <a:lnTo>
                  <a:pt x="65831" y="14573"/>
                </a:lnTo>
                <a:lnTo>
                  <a:pt x="72463" y="13684"/>
                </a:lnTo>
                <a:lnTo>
                  <a:pt x="79265" y="12298"/>
                </a:lnTo>
                <a:lnTo>
                  <a:pt x="86181" y="10579"/>
                </a:lnTo>
                <a:lnTo>
                  <a:pt x="91585" y="9434"/>
                </a:lnTo>
                <a:lnTo>
                  <a:pt x="95982" y="8671"/>
                </a:lnTo>
                <a:lnTo>
                  <a:pt x="99707" y="8161"/>
                </a:lnTo>
                <a:lnTo>
                  <a:pt x="104571" y="7028"/>
                </a:lnTo>
                <a:lnTo>
                  <a:pt x="110195" y="5479"/>
                </a:lnTo>
                <a:lnTo>
                  <a:pt x="116326" y="3653"/>
                </a:lnTo>
                <a:lnTo>
                  <a:pt x="122794" y="2435"/>
                </a:lnTo>
                <a:lnTo>
                  <a:pt x="129488" y="1623"/>
                </a:lnTo>
                <a:lnTo>
                  <a:pt x="136332" y="1082"/>
                </a:lnTo>
                <a:lnTo>
                  <a:pt x="142481" y="721"/>
                </a:lnTo>
                <a:lnTo>
                  <a:pt x="153548" y="320"/>
                </a:lnTo>
                <a:lnTo>
                  <a:pt x="172794" y="63"/>
                </a:lnTo>
                <a:lnTo>
                  <a:pt x="19288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35"/>
          <p:cNvSpPr/>
          <p:nvPr/>
        </p:nvSpPr>
        <p:spPr>
          <a:xfrm>
            <a:off x="2614612" y="3236118"/>
            <a:ext cx="185739" cy="21433"/>
          </a:xfrm>
          <a:custGeom>
            <a:avLst/>
            <a:gdLst/>
            <a:ahLst/>
            <a:cxnLst/>
            <a:rect l="0" t="0" r="0" b="0"/>
            <a:pathLst>
              <a:path w="185739" h="21433">
                <a:moveTo>
                  <a:pt x="0" y="21432"/>
                </a:moveTo>
                <a:lnTo>
                  <a:pt x="0" y="14582"/>
                </a:lnTo>
                <a:lnTo>
                  <a:pt x="5654" y="14327"/>
                </a:lnTo>
                <a:lnTo>
                  <a:pt x="10642" y="14295"/>
                </a:lnTo>
                <a:lnTo>
                  <a:pt x="20792" y="14290"/>
                </a:lnTo>
                <a:lnTo>
                  <a:pt x="24974" y="13496"/>
                </a:lnTo>
                <a:lnTo>
                  <a:pt x="29349" y="12172"/>
                </a:lnTo>
                <a:lnTo>
                  <a:pt x="33854" y="10496"/>
                </a:lnTo>
                <a:lnTo>
                  <a:pt x="38444" y="9379"/>
                </a:lnTo>
                <a:lnTo>
                  <a:pt x="43092" y="8634"/>
                </a:lnTo>
                <a:lnTo>
                  <a:pt x="47778" y="8137"/>
                </a:lnTo>
                <a:lnTo>
                  <a:pt x="52490" y="7806"/>
                </a:lnTo>
                <a:lnTo>
                  <a:pt x="57218" y="7585"/>
                </a:lnTo>
                <a:lnTo>
                  <a:pt x="67499" y="7340"/>
                </a:lnTo>
                <a:lnTo>
                  <a:pt x="80006" y="7231"/>
                </a:lnTo>
                <a:lnTo>
                  <a:pt x="85881" y="6408"/>
                </a:lnTo>
                <a:lnTo>
                  <a:pt x="91385" y="5066"/>
                </a:lnTo>
                <a:lnTo>
                  <a:pt x="96642" y="3377"/>
                </a:lnTo>
                <a:lnTo>
                  <a:pt x="102528" y="2252"/>
                </a:lnTo>
                <a:lnTo>
                  <a:pt x="108833" y="1501"/>
                </a:lnTo>
                <a:lnTo>
                  <a:pt x="115418" y="1001"/>
                </a:lnTo>
                <a:lnTo>
                  <a:pt x="121395" y="667"/>
                </a:lnTo>
                <a:lnTo>
                  <a:pt x="132270" y="297"/>
                </a:lnTo>
                <a:lnTo>
                  <a:pt x="164791" y="39"/>
                </a:lnTo>
                <a:lnTo>
                  <a:pt x="18573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36"/>
          <p:cNvSpPr/>
          <p:nvPr/>
        </p:nvSpPr>
        <p:spPr>
          <a:xfrm>
            <a:off x="2929930" y="3200400"/>
            <a:ext cx="241896" cy="7144"/>
          </a:xfrm>
          <a:custGeom>
            <a:avLst/>
            <a:gdLst/>
            <a:ahLst/>
            <a:cxnLst/>
            <a:rect l="0" t="0" r="0" b="0"/>
            <a:pathLst>
              <a:path w="241896" h="7144">
                <a:moveTo>
                  <a:pt x="6151" y="7143"/>
                </a:moveTo>
                <a:lnTo>
                  <a:pt x="0" y="7143"/>
                </a:lnTo>
                <a:lnTo>
                  <a:pt x="82156" y="7143"/>
                </a:lnTo>
                <a:lnTo>
                  <a:pt x="87777" y="6350"/>
                </a:lnTo>
                <a:lnTo>
                  <a:pt x="93906" y="5027"/>
                </a:lnTo>
                <a:lnTo>
                  <a:pt x="100373" y="3351"/>
                </a:lnTo>
                <a:lnTo>
                  <a:pt x="106272" y="2234"/>
                </a:lnTo>
                <a:lnTo>
                  <a:pt x="111792" y="1489"/>
                </a:lnTo>
                <a:lnTo>
                  <a:pt x="117059" y="992"/>
                </a:lnTo>
                <a:lnTo>
                  <a:pt x="122159" y="662"/>
                </a:lnTo>
                <a:lnTo>
                  <a:pt x="127146" y="441"/>
                </a:lnTo>
                <a:lnTo>
                  <a:pt x="137714" y="196"/>
                </a:lnTo>
                <a:lnTo>
                  <a:pt x="24189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37"/>
          <p:cNvSpPr/>
          <p:nvPr/>
        </p:nvSpPr>
        <p:spPr>
          <a:xfrm>
            <a:off x="3264693" y="3036093"/>
            <a:ext cx="39835" cy="300039"/>
          </a:xfrm>
          <a:custGeom>
            <a:avLst/>
            <a:gdLst/>
            <a:ahLst/>
            <a:cxnLst/>
            <a:rect l="0" t="0" r="0" b="0"/>
            <a:pathLst>
              <a:path w="39835" h="300039">
                <a:moveTo>
                  <a:pt x="0" y="0"/>
                </a:moveTo>
                <a:lnTo>
                  <a:pt x="0" y="17000"/>
                </a:lnTo>
                <a:lnTo>
                  <a:pt x="794" y="20065"/>
                </a:lnTo>
                <a:lnTo>
                  <a:pt x="2117" y="23695"/>
                </a:lnTo>
                <a:lnTo>
                  <a:pt x="3793" y="27703"/>
                </a:lnTo>
                <a:lnTo>
                  <a:pt x="5703" y="31169"/>
                </a:lnTo>
                <a:lnTo>
                  <a:pt x="7771" y="34273"/>
                </a:lnTo>
                <a:lnTo>
                  <a:pt x="9943" y="37136"/>
                </a:lnTo>
                <a:lnTo>
                  <a:pt x="11391" y="40633"/>
                </a:lnTo>
                <a:lnTo>
                  <a:pt x="12357" y="44551"/>
                </a:lnTo>
                <a:lnTo>
                  <a:pt x="13001" y="48751"/>
                </a:lnTo>
                <a:lnTo>
                  <a:pt x="14223" y="53932"/>
                </a:lnTo>
                <a:lnTo>
                  <a:pt x="15832" y="59767"/>
                </a:lnTo>
                <a:lnTo>
                  <a:pt x="17699" y="66038"/>
                </a:lnTo>
                <a:lnTo>
                  <a:pt x="18943" y="72601"/>
                </a:lnTo>
                <a:lnTo>
                  <a:pt x="19772" y="79357"/>
                </a:lnTo>
                <a:lnTo>
                  <a:pt x="20325" y="86242"/>
                </a:lnTo>
                <a:lnTo>
                  <a:pt x="21488" y="92420"/>
                </a:lnTo>
                <a:lnTo>
                  <a:pt x="23057" y="98126"/>
                </a:lnTo>
                <a:lnTo>
                  <a:pt x="24896" y="103517"/>
                </a:lnTo>
                <a:lnTo>
                  <a:pt x="26123" y="109493"/>
                </a:lnTo>
                <a:lnTo>
                  <a:pt x="26940" y="115858"/>
                </a:lnTo>
                <a:lnTo>
                  <a:pt x="27485" y="122482"/>
                </a:lnTo>
                <a:lnTo>
                  <a:pt x="27849" y="129280"/>
                </a:lnTo>
                <a:lnTo>
                  <a:pt x="28252" y="143183"/>
                </a:lnTo>
                <a:lnTo>
                  <a:pt x="29154" y="150224"/>
                </a:lnTo>
                <a:lnTo>
                  <a:pt x="30548" y="157300"/>
                </a:lnTo>
                <a:lnTo>
                  <a:pt x="32272" y="164398"/>
                </a:lnTo>
                <a:lnTo>
                  <a:pt x="33421" y="171511"/>
                </a:lnTo>
                <a:lnTo>
                  <a:pt x="34187" y="178635"/>
                </a:lnTo>
                <a:lnTo>
                  <a:pt x="34698" y="185765"/>
                </a:lnTo>
                <a:lnTo>
                  <a:pt x="35038" y="192900"/>
                </a:lnTo>
                <a:lnTo>
                  <a:pt x="35416" y="207177"/>
                </a:lnTo>
                <a:lnTo>
                  <a:pt x="35701" y="244991"/>
                </a:lnTo>
                <a:lnTo>
                  <a:pt x="35717" y="269045"/>
                </a:lnTo>
                <a:lnTo>
                  <a:pt x="36511" y="273026"/>
                </a:lnTo>
                <a:lnTo>
                  <a:pt x="37835" y="276473"/>
                </a:lnTo>
                <a:lnTo>
                  <a:pt x="39511" y="279566"/>
                </a:lnTo>
                <a:lnTo>
                  <a:pt x="39834" y="282421"/>
                </a:lnTo>
                <a:lnTo>
                  <a:pt x="39256" y="285119"/>
                </a:lnTo>
                <a:lnTo>
                  <a:pt x="38077" y="287710"/>
                </a:lnTo>
                <a:lnTo>
                  <a:pt x="36498" y="290232"/>
                </a:lnTo>
                <a:lnTo>
                  <a:pt x="34650" y="292707"/>
                </a:lnTo>
                <a:lnTo>
                  <a:pt x="28575" y="3000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38"/>
          <p:cNvSpPr/>
          <p:nvPr/>
        </p:nvSpPr>
        <p:spPr>
          <a:xfrm>
            <a:off x="2014539" y="2943225"/>
            <a:ext cx="1614074" cy="664314"/>
          </a:xfrm>
          <a:custGeom>
            <a:avLst/>
            <a:gdLst/>
            <a:ahLst/>
            <a:cxnLst/>
            <a:rect l="0" t="0" r="0" b="0"/>
            <a:pathLst>
              <a:path w="1614074" h="664314">
                <a:moveTo>
                  <a:pt x="1464467" y="21431"/>
                </a:moveTo>
                <a:lnTo>
                  <a:pt x="1458316" y="21431"/>
                </a:lnTo>
                <a:lnTo>
                  <a:pt x="1450499" y="14581"/>
                </a:lnTo>
                <a:lnTo>
                  <a:pt x="1442689" y="14374"/>
                </a:lnTo>
                <a:lnTo>
                  <a:pt x="1439630" y="15139"/>
                </a:lnTo>
                <a:lnTo>
                  <a:pt x="1429016" y="19953"/>
                </a:lnTo>
                <a:lnTo>
                  <a:pt x="1419276" y="21139"/>
                </a:lnTo>
                <a:lnTo>
                  <a:pt x="1369427" y="21427"/>
                </a:lnTo>
                <a:lnTo>
                  <a:pt x="1114390" y="21431"/>
                </a:lnTo>
                <a:lnTo>
                  <a:pt x="1059072" y="27085"/>
                </a:lnTo>
                <a:lnTo>
                  <a:pt x="1015736" y="28280"/>
                </a:lnTo>
                <a:lnTo>
                  <a:pt x="915759" y="28567"/>
                </a:lnTo>
                <a:lnTo>
                  <a:pt x="862768" y="22919"/>
                </a:lnTo>
                <a:lnTo>
                  <a:pt x="820238" y="17932"/>
                </a:lnTo>
                <a:lnTo>
                  <a:pt x="776354" y="15007"/>
                </a:lnTo>
                <a:lnTo>
                  <a:pt x="734172" y="14429"/>
                </a:lnTo>
                <a:lnTo>
                  <a:pt x="687857" y="10523"/>
                </a:lnTo>
                <a:lnTo>
                  <a:pt x="646194" y="7811"/>
                </a:lnTo>
                <a:lnTo>
                  <a:pt x="605273" y="7275"/>
                </a:lnTo>
                <a:lnTo>
                  <a:pt x="563000" y="7169"/>
                </a:lnTo>
                <a:lnTo>
                  <a:pt x="508829" y="12801"/>
                </a:lnTo>
                <a:lnTo>
                  <a:pt x="465633" y="13994"/>
                </a:lnTo>
                <a:lnTo>
                  <a:pt x="409165" y="19903"/>
                </a:lnTo>
                <a:lnTo>
                  <a:pt x="359827" y="22023"/>
                </a:lnTo>
                <a:lnTo>
                  <a:pt x="311976" y="27555"/>
                </a:lnTo>
                <a:lnTo>
                  <a:pt x="269976" y="36211"/>
                </a:lnTo>
                <a:lnTo>
                  <a:pt x="244562" y="40891"/>
                </a:lnTo>
                <a:lnTo>
                  <a:pt x="221951" y="44395"/>
                </a:lnTo>
                <a:lnTo>
                  <a:pt x="178635" y="57284"/>
                </a:lnTo>
                <a:lnTo>
                  <a:pt x="132380" y="73826"/>
                </a:lnTo>
                <a:lnTo>
                  <a:pt x="119953" y="76468"/>
                </a:lnTo>
                <a:lnTo>
                  <a:pt x="108080" y="78435"/>
                </a:lnTo>
                <a:lnTo>
                  <a:pt x="82900" y="89890"/>
                </a:lnTo>
                <a:lnTo>
                  <a:pt x="69717" y="92779"/>
                </a:lnTo>
                <a:lnTo>
                  <a:pt x="63264" y="96269"/>
                </a:lnTo>
                <a:lnTo>
                  <a:pt x="52653" y="104182"/>
                </a:lnTo>
                <a:lnTo>
                  <a:pt x="45321" y="107069"/>
                </a:lnTo>
                <a:lnTo>
                  <a:pt x="35732" y="114753"/>
                </a:lnTo>
                <a:lnTo>
                  <a:pt x="26195" y="123914"/>
                </a:lnTo>
                <a:lnTo>
                  <a:pt x="24606" y="127059"/>
                </a:lnTo>
                <a:lnTo>
                  <a:pt x="22371" y="138277"/>
                </a:lnTo>
                <a:lnTo>
                  <a:pt x="21848" y="144271"/>
                </a:lnTo>
                <a:lnTo>
                  <a:pt x="15830" y="164803"/>
                </a:lnTo>
                <a:lnTo>
                  <a:pt x="14178" y="174052"/>
                </a:lnTo>
                <a:lnTo>
                  <a:pt x="7070" y="197516"/>
                </a:lnTo>
                <a:lnTo>
                  <a:pt x="2446" y="211011"/>
                </a:lnTo>
                <a:lnTo>
                  <a:pt x="724" y="228944"/>
                </a:lnTo>
                <a:lnTo>
                  <a:pt x="141" y="249628"/>
                </a:lnTo>
                <a:lnTo>
                  <a:pt x="0" y="308291"/>
                </a:lnTo>
                <a:lnTo>
                  <a:pt x="3791" y="328941"/>
                </a:lnTo>
                <a:lnTo>
                  <a:pt x="7769" y="343046"/>
                </a:lnTo>
                <a:lnTo>
                  <a:pt x="11390" y="357252"/>
                </a:lnTo>
                <a:lnTo>
                  <a:pt x="12998" y="371504"/>
                </a:lnTo>
                <a:lnTo>
                  <a:pt x="13713" y="385775"/>
                </a:lnTo>
                <a:lnTo>
                  <a:pt x="14825" y="400055"/>
                </a:lnTo>
                <a:lnTo>
                  <a:pt x="17965" y="414340"/>
                </a:lnTo>
                <a:lnTo>
                  <a:pt x="22006" y="428626"/>
                </a:lnTo>
                <a:lnTo>
                  <a:pt x="28744" y="447940"/>
                </a:lnTo>
                <a:lnTo>
                  <a:pt x="35767" y="465833"/>
                </a:lnTo>
                <a:lnTo>
                  <a:pt x="42876" y="486216"/>
                </a:lnTo>
                <a:lnTo>
                  <a:pt x="52388" y="514437"/>
                </a:lnTo>
                <a:lnTo>
                  <a:pt x="59266" y="526559"/>
                </a:lnTo>
                <a:lnTo>
                  <a:pt x="66821" y="538033"/>
                </a:lnTo>
                <a:lnTo>
                  <a:pt x="76330" y="556292"/>
                </a:lnTo>
                <a:lnTo>
                  <a:pt x="88055" y="569022"/>
                </a:lnTo>
                <a:lnTo>
                  <a:pt x="97703" y="585582"/>
                </a:lnTo>
                <a:lnTo>
                  <a:pt x="119384" y="605594"/>
                </a:lnTo>
                <a:lnTo>
                  <a:pt x="133444" y="619349"/>
                </a:lnTo>
                <a:lnTo>
                  <a:pt x="145032" y="626633"/>
                </a:lnTo>
                <a:lnTo>
                  <a:pt x="183062" y="645200"/>
                </a:lnTo>
                <a:lnTo>
                  <a:pt x="223950" y="661186"/>
                </a:lnTo>
                <a:lnTo>
                  <a:pt x="257502" y="663949"/>
                </a:lnTo>
                <a:lnTo>
                  <a:pt x="300706" y="664313"/>
                </a:lnTo>
                <a:lnTo>
                  <a:pt x="347749" y="663567"/>
                </a:lnTo>
                <a:lnTo>
                  <a:pt x="395297" y="658216"/>
                </a:lnTo>
                <a:lnTo>
                  <a:pt x="445029" y="649584"/>
                </a:lnTo>
                <a:lnTo>
                  <a:pt x="539037" y="631011"/>
                </a:lnTo>
                <a:lnTo>
                  <a:pt x="603854" y="619122"/>
                </a:lnTo>
                <a:lnTo>
                  <a:pt x="653060" y="609599"/>
                </a:lnTo>
                <a:lnTo>
                  <a:pt x="721909" y="597693"/>
                </a:lnTo>
                <a:lnTo>
                  <a:pt x="760703" y="594342"/>
                </a:lnTo>
                <a:lnTo>
                  <a:pt x="801125" y="589557"/>
                </a:lnTo>
                <a:lnTo>
                  <a:pt x="839473" y="583112"/>
                </a:lnTo>
                <a:lnTo>
                  <a:pt x="921863" y="569092"/>
                </a:lnTo>
                <a:lnTo>
                  <a:pt x="964499" y="565759"/>
                </a:lnTo>
                <a:lnTo>
                  <a:pt x="1025689" y="559723"/>
                </a:lnTo>
                <a:lnTo>
                  <a:pt x="1065995" y="557956"/>
                </a:lnTo>
                <a:lnTo>
                  <a:pt x="1107747" y="556639"/>
                </a:lnTo>
                <a:lnTo>
                  <a:pt x="1149486" y="552368"/>
                </a:lnTo>
                <a:lnTo>
                  <a:pt x="1199548" y="550522"/>
                </a:lnTo>
                <a:lnTo>
                  <a:pt x="1279664" y="550095"/>
                </a:lnTo>
                <a:lnTo>
                  <a:pt x="1334199" y="544418"/>
                </a:lnTo>
                <a:lnTo>
                  <a:pt x="1383283" y="542327"/>
                </a:lnTo>
                <a:lnTo>
                  <a:pt x="1435725" y="535666"/>
                </a:lnTo>
                <a:lnTo>
                  <a:pt x="1467815" y="528144"/>
                </a:lnTo>
                <a:lnTo>
                  <a:pt x="1510877" y="511940"/>
                </a:lnTo>
                <a:lnTo>
                  <a:pt x="1526019" y="501024"/>
                </a:lnTo>
                <a:lnTo>
                  <a:pt x="1545358" y="483113"/>
                </a:lnTo>
                <a:lnTo>
                  <a:pt x="1558902" y="469023"/>
                </a:lnTo>
                <a:lnTo>
                  <a:pt x="1570992" y="450039"/>
                </a:lnTo>
                <a:lnTo>
                  <a:pt x="1580696" y="433647"/>
                </a:lnTo>
                <a:lnTo>
                  <a:pt x="1584816" y="427210"/>
                </a:lnTo>
                <a:lnTo>
                  <a:pt x="1589393" y="413708"/>
                </a:lnTo>
                <a:lnTo>
                  <a:pt x="1592221" y="399770"/>
                </a:lnTo>
                <a:lnTo>
                  <a:pt x="1596123" y="385638"/>
                </a:lnTo>
                <a:lnTo>
                  <a:pt x="1600504" y="371419"/>
                </a:lnTo>
                <a:lnTo>
                  <a:pt x="1609783" y="342889"/>
                </a:lnTo>
                <a:lnTo>
                  <a:pt x="1612396" y="326490"/>
                </a:lnTo>
                <a:lnTo>
                  <a:pt x="1613557" y="309413"/>
                </a:lnTo>
                <a:lnTo>
                  <a:pt x="1614073" y="293885"/>
                </a:lnTo>
                <a:lnTo>
                  <a:pt x="1612185" y="276930"/>
                </a:lnTo>
                <a:lnTo>
                  <a:pt x="1609494" y="259605"/>
                </a:lnTo>
                <a:lnTo>
                  <a:pt x="1608299" y="243967"/>
                </a:lnTo>
                <a:lnTo>
                  <a:pt x="1605650" y="229080"/>
                </a:lnTo>
                <a:lnTo>
                  <a:pt x="1602621" y="213732"/>
                </a:lnTo>
                <a:lnTo>
                  <a:pt x="1601275" y="196327"/>
                </a:lnTo>
                <a:lnTo>
                  <a:pt x="1598560" y="180125"/>
                </a:lnTo>
                <a:lnTo>
                  <a:pt x="1595501" y="164193"/>
                </a:lnTo>
                <a:lnTo>
                  <a:pt x="1594142" y="146528"/>
                </a:lnTo>
                <a:lnTo>
                  <a:pt x="1591421" y="130211"/>
                </a:lnTo>
                <a:lnTo>
                  <a:pt x="1587566" y="115021"/>
                </a:lnTo>
                <a:lnTo>
                  <a:pt x="1583206" y="100333"/>
                </a:lnTo>
                <a:lnTo>
                  <a:pt x="1576290" y="78676"/>
                </a:lnTo>
                <a:lnTo>
                  <a:pt x="1569464" y="66452"/>
                </a:lnTo>
                <a:lnTo>
                  <a:pt x="1565421" y="60970"/>
                </a:lnTo>
                <a:lnTo>
                  <a:pt x="1560929" y="50645"/>
                </a:lnTo>
                <a:lnTo>
                  <a:pt x="1559731" y="45670"/>
                </a:lnTo>
                <a:lnTo>
                  <a:pt x="1557345" y="41559"/>
                </a:lnTo>
                <a:lnTo>
                  <a:pt x="1544226" y="27141"/>
                </a:lnTo>
                <a:lnTo>
                  <a:pt x="1533756" y="13034"/>
                </a:lnTo>
                <a:lnTo>
                  <a:pt x="1526448" y="5096"/>
                </a:lnTo>
                <a:lnTo>
                  <a:pt x="1524044" y="3397"/>
                </a:lnTo>
                <a:lnTo>
                  <a:pt x="151447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7" name="Group 76"/>
          <p:cNvGrpSpPr/>
          <p:nvPr/>
        </p:nvGrpSpPr>
        <p:grpSpPr>
          <a:xfrm>
            <a:off x="5893601" y="1128712"/>
            <a:ext cx="2748833" cy="1892891"/>
            <a:chOff x="5893601" y="1128712"/>
            <a:chExt cx="2748833" cy="1892891"/>
          </a:xfrm>
        </p:grpSpPr>
        <p:sp>
          <p:nvSpPr>
            <p:cNvPr id="53" name="SMARTPenAnnotation139"/>
            <p:cNvSpPr/>
            <p:nvPr/>
          </p:nvSpPr>
          <p:spPr>
            <a:xfrm>
              <a:off x="5915025" y="1235993"/>
              <a:ext cx="381932" cy="456952"/>
            </a:xfrm>
            <a:custGeom>
              <a:avLst/>
              <a:gdLst/>
              <a:ahLst/>
              <a:cxnLst/>
              <a:rect l="0" t="0" r="0" b="0"/>
              <a:pathLst>
                <a:path w="381932" h="456952">
                  <a:moveTo>
                    <a:pt x="0" y="14163"/>
                  </a:moveTo>
                  <a:lnTo>
                    <a:pt x="3792" y="17955"/>
                  </a:lnTo>
                  <a:lnTo>
                    <a:pt x="4909" y="19866"/>
                  </a:lnTo>
                  <a:lnTo>
                    <a:pt x="7275" y="26348"/>
                  </a:lnTo>
                  <a:lnTo>
                    <a:pt x="11857" y="33295"/>
                  </a:lnTo>
                  <a:lnTo>
                    <a:pt x="14361" y="40381"/>
                  </a:lnTo>
                  <a:lnTo>
                    <a:pt x="19777" y="47508"/>
                  </a:lnTo>
                  <a:lnTo>
                    <a:pt x="24135" y="52266"/>
                  </a:lnTo>
                  <a:lnTo>
                    <a:pt x="25615" y="55440"/>
                  </a:lnTo>
                  <a:lnTo>
                    <a:pt x="27698" y="66698"/>
                  </a:lnTo>
                  <a:lnTo>
                    <a:pt x="29109" y="77001"/>
                  </a:lnTo>
                  <a:lnTo>
                    <a:pt x="32251" y="88128"/>
                  </a:lnTo>
                  <a:lnTo>
                    <a:pt x="36294" y="98895"/>
                  </a:lnTo>
                  <a:lnTo>
                    <a:pt x="40737" y="108971"/>
                  </a:lnTo>
                  <a:lnTo>
                    <a:pt x="45357" y="118742"/>
                  </a:lnTo>
                  <a:lnTo>
                    <a:pt x="66678" y="161795"/>
                  </a:lnTo>
                  <a:lnTo>
                    <a:pt x="69852" y="165766"/>
                  </a:lnTo>
                  <a:lnTo>
                    <a:pt x="81110" y="175940"/>
                  </a:lnTo>
                  <a:lnTo>
                    <a:pt x="90619" y="187862"/>
                  </a:lnTo>
                  <a:lnTo>
                    <a:pt x="98748" y="194021"/>
                  </a:lnTo>
                  <a:lnTo>
                    <a:pt x="107652" y="199404"/>
                  </a:lnTo>
                  <a:lnTo>
                    <a:pt x="116902" y="204442"/>
                  </a:lnTo>
                  <a:lnTo>
                    <a:pt x="126304" y="209327"/>
                  </a:lnTo>
                  <a:lnTo>
                    <a:pt x="135774" y="212028"/>
                  </a:lnTo>
                  <a:lnTo>
                    <a:pt x="145275" y="213228"/>
                  </a:lnTo>
                  <a:lnTo>
                    <a:pt x="154790" y="213761"/>
                  </a:lnTo>
                  <a:lnTo>
                    <a:pt x="164310" y="213998"/>
                  </a:lnTo>
                  <a:lnTo>
                    <a:pt x="183357" y="214150"/>
                  </a:lnTo>
                  <a:lnTo>
                    <a:pt x="192881" y="212054"/>
                  </a:lnTo>
                  <a:lnTo>
                    <a:pt x="202406" y="208477"/>
                  </a:lnTo>
                  <a:lnTo>
                    <a:pt x="211931" y="204241"/>
                  </a:lnTo>
                  <a:lnTo>
                    <a:pt x="226218" y="197394"/>
                  </a:lnTo>
                  <a:lnTo>
                    <a:pt x="240506" y="190338"/>
                  </a:lnTo>
                  <a:lnTo>
                    <a:pt x="250031" y="183480"/>
                  </a:lnTo>
                  <a:lnTo>
                    <a:pt x="258762" y="175140"/>
                  </a:lnTo>
                  <a:lnTo>
                    <a:pt x="268934" y="161519"/>
                  </a:lnTo>
                  <a:lnTo>
                    <a:pt x="280855" y="147430"/>
                  </a:lnTo>
                  <a:lnTo>
                    <a:pt x="289767" y="133201"/>
                  </a:lnTo>
                  <a:lnTo>
                    <a:pt x="294944" y="123689"/>
                  </a:lnTo>
                  <a:lnTo>
                    <a:pt x="297773" y="114170"/>
                  </a:lnTo>
                  <a:lnTo>
                    <a:pt x="299825" y="104648"/>
                  </a:lnTo>
                  <a:lnTo>
                    <a:pt x="303382" y="95124"/>
                  </a:lnTo>
                  <a:lnTo>
                    <a:pt x="305492" y="83483"/>
                  </a:lnTo>
                  <a:lnTo>
                    <a:pt x="306430" y="71959"/>
                  </a:lnTo>
                  <a:lnTo>
                    <a:pt x="306958" y="60215"/>
                  </a:lnTo>
                  <a:lnTo>
                    <a:pt x="307082" y="51564"/>
                  </a:lnTo>
                  <a:lnTo>
                    <a:pt x="305020" y="42427"/>
                  </a:lnTo>
                  <a:lnTo>
                    <a:pt x="301514" y="30475"/>
                  </a:lnTo>
                  <a:lnTo>
                    <a:pt x="301021" y="27419"/>
                  </a:lnTo>
                  <a:lnTo>
                    <a:pt x="298358" y="21906"/>
                  </a:lnTo>
                  <a:lnTo>
                    <a:pt x="296536" y="19325"/>
                  </a:lnTo>
                  <a:lnTo>
                    <a:pt x="294513" y="14341"/>
                  </a:lnTo>
                  <a:lnTo>
                    <a:pt x="293973" y="11900"/>
                  </a:lnTo>
                  <a:lnTo>
                    <a:pt x="291257" y="7072"/>
                  </a:lnTo>
                  <a:lnTo>
                    <a:pt x="285845" y="0"/>
                  </a:lnTo>
                  <a:lnTo>
                    <a:pt x="285758" y="6037"/>
                  </a:lnTo>
                  <a:lnTo>
                    <a:pt x="291405" y="20315"/>
                  </a:lnTo>
                  <a:lnTo>
                    <a:pt x="293026" y="26422"/>
                  </a:lnTo>
                  <a:lnTo>
                    <a:pt x="298401" y="38785"/>
                  </a:lnTo>
                  <a:lnTo>
                    <a:pt x="305020" y="52503"/>
                  </a:lnTo>
                  <a:lnTo>
                    <a:pt x="309660" y="61895"/>
                  </a:lnTo>
                  <a:lnTo>
                    <a:pt x="314368" y="73477"/>
                  </a:lnTo>
                  <a:lnTo>
                    <a:pt x="319900" y="86562"/>
                  </a:lnTo>
                  <a:lnTo>
                    <a:pt x="327650" y="100315"/>
                  </a:lnTo>
                  <a:lnTo>
                    <a:pt x="334270" y="112249"/>
                  </a:lnTo>
                  <a:lnTo>
                    <a:pt x="339858" y="124432"/>
                  </a:lnTo>
                  <a:lnTo>
                    <a:pt x="342460" y="132125"/>
                  </a:lnTo>
                  <a:lnTo>
                    <a:pt x="349913" y="156006"/>
                  </a:lnTo>
                  <a:lnTo>
                    <a:pt x="352338" y="163494"/>
                  </a:lnTo>
                  <a:lnTo>
                    <a:pt x="355541" y="170867"/>
                  </a:lnTo>
                  <a:lnTo>
                    <a:pt x="359265" y="178163"/>
                  </a:lnTo>
                  <a:lnTo>
                    <a:pt x="363335" y="185409"/>
                  </a:lnTo>
                  <a:lnTo>
                    <a:pt x="366048" y="193414"/>
                  </a:lnTo>
                  <a:lnTo>
                    <a:pt x="367857" y="201926"/>
                  </a:lnTo>
                  <a:lnTo>
                    <a:pt x="369063" y="210776"/>
                  </a:lnTo>
                  <a:lnTo>
                    <a:pt x="370661" y="219057"/>
                  </a:lnTo>
                  <a:lnTo>
                    <a:pt x="372519" y="226959"/>
                  </a:lnTo>
                  <a:lnTo>
                    <a:pt x="374552" y="234608"/>
                  </a:lnTo>
                  <a:lnTo>
                    <a:pt x="378928" y="249457"/>
                  </a:lnTo>
                  <a:lnTo>
                    <a:pt x="381206" y="256751"/>
                  </a:lnTo>
                  <a:lnTo>
                    <a:pt x="381931" y="264788"/>
                  </a:lnTo>
                  <a:lnTo>
                    <a:pt x="381621" y="273321"/>
                  </a:lnTo>
                  <a:lnTo>
                    <a:pt x="380620" y="282185"/>
                  </a:lnTo>
                  <a:lnTo>
                    <a:pt x="379159" y="290476"/>
                  </a:lnTo>
                  <a:lnTo>
                    <a:pt x="377391" y="298384"/>
                  </a:lnTo>
                  <a:lnTo>
                    <a:pt x="375419" y="306037"/>
                  </a:lnTo>
                  <a:lnTo>
                    <a:pt x="374104" y="313521"/>
                  </a:lnTo>
                  <a:lnTo>
                    <a:pt x="373228" y="320891"/>
                  </a:lnTo>
                  <a:lnTo>
                    <a:pt x="372643" y="328186"/>
                  </a:lnTo>
                  <a:lnTo>
                    <a:pt x="370666" y="335430"/>
                  </a:lnTo>
                  <a:lnTo>
                    <a:pt x="367760" y="342641"/>
                  </a:lnTo>
                  <a:lnTo>
                    <a:pt x="355484" y="367531"/>
                  </a:lnTo>
                  <a:lnTo>
                    <a:pt x="348228" y="377855"/>
                  </a:lnTo>
                  <a:lnTo>
                    <a:pt x="339711" y="387735"/>
                  </a:lnTo>
                  <a:lnTo>
                    <a:pt x="330635" y="397418"/>
                  </a:lnTo>
                  <a:lnTo>
                    <a:pt x="319192" y="407013"/>
                  </a:lnTo>
                  <a:lnTo>
                    <a:pt x="312807" y="411794"/>
                  </a:lnTo>
                  <a:lnTo>
                    <a:pt x="306169" y="415775"/>
                  </a:lnTo>
                  <a:lnTo>
                    <a:pt x="299363" y="419223"/>
                  </a:lnTo>
                  <a:lnTo>
                    <a:pt x="292444" y="422316"/>
                  </a:lnTo>
                  <a:lnTo>
                    <a:pt x="284656" y="425171"/>
                  </a:lnTo>
                  <a:lnTo>
                    <a:pt x="276289" y="427868"/>
                  </a:lnTo>
                  <a:lnTo>
                    <a:pt x="259320" y="432982"/>
                  </a:lnTo>
                  <a:lnTo>
                    <a:pt x="243840" y="437900"/>
                  </a:lnTo>
                  <a:lnTo>
                    <a:pt x="235585" y="440323"/>
                  </a:lnTo>
                  <a:lnTo>
                    <a:pt x="209591" y="447526"/>
                  </a:lnTo>
                  <a:lnTo>
                    <a:pt x="193957" y="452302"/>
                  </a:lnTo>
                  <a:lnTo>
                    <a:pt x="185661" y="453893"/>
                  </a:lnTo>
                  <a:lnTo>
                    <a:pt x="176955" y="454954"/>
                  </a:lnTo>
                  <a:lnTo>
                    <a:pt x="167976" y="455661"/>
                  </a:lnTo>
                  <a:lnTo>
                    <a:pt x="159609" y="456132"/>
                  </a:lnTo>
                  <a:lnTo>
                    <a:pt x="143962" y="456656"/>
                  </a:lnTo>
                  <a:lnTo>
                    <a:pt x="125558" y="456951"/>
                  </a:lnTo>
                  <a:lnTo>
                    <a:pt x="119424" y="456199"/>
                  </a:lnTo>
                  <a:lnTo>
                    <a:pt x="112953" y="454903"/>
                  </a:lnTo>
                  <a:lnTo>
                    <a:pt x="106259" y="453246"/>
                  </a:lnTo>
                  <a:lnTo>
                    <a:pt x="94586" y="451405"/>
                  </a:lnTo>
                  <a:lnTo>
                    <a:pt x="84107" y="449793"/>
                  </a:lnTo>
                  <a:lnTo>
                    <a:pt x="70076" y="445216"/>
                  </a:lnTo>
                  <a:lnTo>
                    <a:pt x="63424" y="443867"/>
                  </a:lnTo>
                  <a:lnTo>
                    <a:pt x="60539" y="441920"/>
                  </a:lnTo>
                  <a:lnTo>
                    <a:pt x="52685" y="433182"/>
                  </a:lnTo>
                  <a:lnTo>
                    <a:pt x="50205" y="431621"/>
                  </a:lnTo>
                  <a:lnTo>
                    <a:pt x="47757" y="430581"/>
                  </a:lnTo>
                  <a:lnTo>
                    <a:pt x="46126" y="429094"/>
                  </a:lnTo>
                  <a:lnTo>
                    <a:pt x="45038" y="427308"/>
                  </a:lnTo>
                  <a:lnTo>
                    <a:pt x="42862" y="42135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PenAnnotation140"/>
            <p:cNvSpPr/>
            <p:nvPr/>
          </p:nvSpPr>
          <p:spPr>
            <a:xfrm>
              <a:off x="6379368" y="1285875"/>
              <a:ext cx="200026" cy="7144"/>
            </a:xfrm>
            <a:custGeom>
              <a:avLst/>
              <a:gdLst/>
              <a:ahLst/>
              <a:cxnLst/>
              <a:rect l="0" t="0" r="0" b="0"/>
              <a:pathLst>
                <a:path w="200026" h="7144">
                  <a:moveTo>
                    <a:pt x="0" y="0"/>
                  </a:moveTo>
                  <a:lnTo>
                    <a:pt x="20854" y="0"/>
                  </a:lnTo>
                  <a:lnTo>
                    <a:pt x="24222" y="793"/>
                  </a:lnTo>
                  <a:lnTo>
                    <a:pt x="27260" y="2116"/>
                  </a:lnTo>
                  <a:lnTo>
                    <a:pt x="30080" y="3792"/>
                  </a:lnTo>
                  <a:lnTo>
                    <a:pt x="33547" y="4909"/>
                  </a:lnTo>
                  <a:lnTo>
                    <a:pt x="37446" y="5654"/>
                  </a:lnTo>
                  <a:lnTo>
                    <a:pt x="41633" y="6150"/>
                  </a:lnTo>
                  <a:lnTo>
                    <a:pt x="45218" y="6481"/>
                  </a:lnTo>
                  <a:lnTo>
                    <a:pt x="48402" y="6702"/>
                  </a:lnTo>
                  <a:lnTo>
                    <a:pt x="51318" y="6849"/>
                  </a:lnTo>
                  <a:lnTo>
                    <a:pt x="60908" y="7013"/>
                  </a:lnTo>
                  <a:lnTo>
                    <a:pt x="82675" y="7117"/>
                  </a:lnTo>
                  <a:lnTo>
                    <a:pt x="89248" y="6332"/>
                  </a:lnTo>
                  <a:lnTo>
                    <a:pt x="96805" y="5015"/>
                  </a:lnTo>
                  <a:lnTo>
                    <a:pt x="105018" y="3343"/>
                  </a:lnTo>
                  <a:lnTo>
                    <a:pt x="112081" y="2229"/>
                  </a:lnTo>
                  <a:lnTo>
                    <a:pt x="118377" y="1486"/>
                  </a:lnTo>
                  <a:lnTo>
                    <a:pt x="124162" y="990"/>
                  </a:lnTo>
                  <a:lnTo>
                    <a:pt x="130400" y="660"/>
                  </a:lnTo>
                  <a:lnTo>
                    <a:pt x="143681" y="293"/>
                  </a:lnTo>
                  <a:lnTo>
                    <a:pt x="179950" y="17"/>
                  </a:lnTo>
                  <a:lnTo>
                    <a:pt x="186605" y="7"/>
                  </a:lnTo>
                  <a:lnTo>
                    <a:pt x="189491" y="798"/>
                  </a:lnTo>
                  <a:lnTo>
                    <a:pt x="192209" y="2120"/>
                  </a:lnTo>
                  <a:lnTo>
                    <a:pt x="200025" y="714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PenAnnotation141"/>
            <p:cNvSpPr/>
            <p:nvPr/>
          </p:nvSpPr>
          <p:spPr>
            <a:xfrm>
              <a:off x="6394649" y="1378839"/>
              <a:ext cx="249039" cy="28186"/>
            </a:xfrm>
            <a:custGeom>
              <a:avLst/>
              <a:gdLst/>
              <a:ahLst/>
              <a:cxnLst/>
              <a:rect l="0" t="0" r="0" b="0"/>
              <a:pathLst>
                <a:path w="249039" h="28186">
                  <a:moveTo>
                    <a:pt x="6151" y="21336"/>
                  </a:moveTo>
                  <a:lnTo>
                    <a:pt x="0" y="21336"/>
                  </a:lnTo>
                  <a:lnTo>
                    <a:pt x="3094" y="21336"/>
                  </a:lnTo>
                  <a:lnTo>
                    <a:pt x="4113" y="22129"/>
                  </a:lnTo>
                  <a:lnTo>
                    <a:pt x="4792" y="23452"/>
                  </a:lnTo>
                  <a:lnTo>
                    <a:pt x="5244" y="25128"/>
                  </a:lnTo>
                  <a:lnTo>
                    <a:pt x="6340" y="26245"/>
                  </a:lnTo>
                  <a:lnTo>
                    <a:pt x="7864" y="26990"/>
                  </a:lnTo>
                  <a:lnTo>
                    <a:pt x="9674" y="27486"/>
                  </a:lnTo>
                  <a:lnTo>
                    <a:pt x="15919" y="28038"/>
                  </a:lnTo>
                  <a:lnTo>
                    <a:pt x="19807" y="28185"/>
                  </a:lnTo>
                  <a:lnTo>
                    <a:pt x="23986" y="27489"/>
                  </a:lnTo>
                  <a:lnTo>
                    <a:pt x="28360" y="26232"/>
                  </a:lnTo>
                  <a:lnTo>
                    <a:pt x="32863" y="24600"/>
                  </a:lnTo>
                  <a:lnTo>
                    <a:pt x="38246" y="23512"/>
                  </a:lnTo>
                  <a:lnTo>
                    <a:pt x="44216" y="22786"/>
                  </a:lnTo>
                  <a:lnTo>
                    <a:pt x="50578" y="22303"/>
                  </a:lnTo>
                  <a:lnTo>
                    <a:pt x="57200" y="21187"/>
                  </a:lnTo>
                  <a:lnTo>
                    <a:pt x="63996" y="19649"/>
                  </a:lnTo>
                  <a:lnTo>
                    <a:pt x="70908" y="17830"/>
                  </a:lnTo>
                  <a:lnTo>
                    <a:pt x="77897" y="16617"/>
                  </a:lnTo>
                  <a:lnTo>
                    <a:pt x="84938" y="15809"/>
                  </a:lnTo>
                  <a:lnTo>
                    <a:pt x="92013" y="15270"/>
                  </a:lnTo>
                  <a:lnTo>
                    <a:pt x="99905" y="14117"/>
                  </a:lnTo>
                  <a:lnTo>
                    <a:pt x="108341" y="12554"/>
                  </a:lnTo>
                  <a:lnTo>
                    <a:pt x="117141" y="10719"/>
                  </a:lnTo>
                  <a:lnTo>
                    <a:pt x="125387" y="9495"/>
                  </a:lnTo>
                  <a:lnTo>
                    <a:pt x="133267" y="8679"/>
                  </a:lnTo>
                  <a:lnTo>
                    <a:pt x="140901" y="8136"/>
                  </a:lnTo>
                  <a:lnTo>
                    <a:pt x="148371" y="6979"/>
                  </a:lnTo>
                  <a:lnTo>
                    <a:pt x="155734" y="5415"/>
                  </a:lnTo>
                  <a:lnTo>
                    <a:pt x="163022" y="3578"/>
                  </a:lnTo>
                  <a:lnTo>
                    <a:pt x="169469" y="2353"/>
                  </a:lnTo>
                  <a:lnTo>
                    <a:pt x="175355" y="1537"/>
                  </a:lnTo>
                  <a:lnTo>
                    <a:pt x="180866" y="993"/>
                  </a:lnTo>
                  <a:lnTo>
                    <a:pt x="186922" y="630"/>
                  </a:lnTo>
                  <a:lnTo>
                    <a:pt x="199999" y="227"/>
                  </a:lnTo>
                  <a:lnTo>
                    <a:pt x="216958" y="0"/>
                  </a:lnTo>
                  <a:lnTo>
                    <a:pt x="222095" y="762"/>
                  </a:lnTo>
                  <a:lnTo>
                    <a:pt x="227107" y="2063"/>
                  </a:lnTo>
                  <a:lnTo>
                    <a:pt x="232036" y="3725"/>
                  </a:lnTo>
                  <a:lnTo>
                    <a:pt x="236116" y="4833"/>
                  </a:lnTo>
                  <a:lnTo>
                    <a:pt x="239629" y="5571"/>
                  </a:lnTo>
                  <a:lnTo>
                    <a:pt x="249038" y="704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PenAnnotation142"/>
            <p:cNvSpPr/>
            <p:nvPr/>
          </p:nvSpPr>
          <p:spPr>
            <a:xfrm>
              <a:off x="6722277" y="1157287"/>
              <a:ext cx="257032" cy="371150"/>
            </a:xfrm>
            <a:custGeom>
              <a:avLst/>
              <a:gdLst/>
              <a:ahLst/>
              <a:cxnLst/>
              <a:rect l="0" t="0" r="0" b="0"/>
              <a:pathLst>
                <a:path w="257032" h="371150">
                  <a:moveTo>
                    <a:pt x="228591" y="0"/>
                  </a:moveTo>
                  <a:lnTo>
                    <a:pt x="184096" y="0"/>
                  </a:lnTo>
                  <a:lnTo>
                    <a:pt x="177496" y="794"/>
                  </a:lnTo>
                  <a:lnTo>
                    <a:pt x="170716" y="2117"/>
                  </a:lnTo>
                  <a:lnTo>
                    <a:pt x="163814" y="3792"/>
                  </a:lnTo>
                  <a:lnTo>
                    <a:pt x="156038" y="4909"/>
                  </a:lnTo>
                  <a:lnTo>
                    <a:pt x="147678" y="5654"/>
                  </a:lnTo>
                  <a:lnTo>
                    <a:pt x="138931" y="6151"/>
                  </a:lnTo>
                  <a:lnTo>
                    <a:pt x="129924" y="7276"/>
                  </a:lnTo>
                  <a:lnTo>
                    <a:pt x="120744" y="8819"/>
                  </a:lnTo>
                  <a:lnTo>
                    <a:pt x="111450" y="10642"/>
                  </a:lnTo>
                  <a:lnTo>
                    <a:pt x="92655" y="14784"/>
                  </a:lnTo>
                  <a:lnTo>
                    <a:pt x="83199" y="17000"/>
                  </a:lnTo>
                  <a:lnTo>
                    <a:pt x="74513" y="18477"/>
                  </a:lnTo>
                  <a:lnTo>
                    <a:pt x="66341" y="19462"/>
                  </a:lnTo>
                  <a:lnTo>
                    <a:pt x="58512" y="20118"/>
                  </a:lnTo>
                  <a:lnTo>
                    <a:pt x="50911" y="20556"/>
                  </a:lnTo>
                  <a:lnTo>
                    <a:pt x="36116" y="21042"/>
                  </a:lnTo>
                  <a:lnTo>
                    <a:pt x="30424" y="20378"/>
                  </a:lnTo>
                  <a:lnTo>
                    <a:pt x="25836" y="19142"/>
                  </a:lnTo>
                  <a:lnTo>
                    <a:pt x="18621" y="16445"/>
                  </a:lnTo>
                  <a:lnTo>
                    <a:pt x="10891" y="14927"/>
                  </a:lnTo>
                  <a:lnTo>
                    <a:pt x="3838" y="14372"/>
                  </a:lnTo>
                  <a:lnTo>
                    <a:pt x="328" y="14295"/>
                  </a:lnTo>
                  <a:lnTo>
                    <a:pt x="0" y="24930"/>
                  </a:lnTo>
                  <a:lnTo>
                    <a:pt x="3786" y="35080"/>
                  </a:lnTo>
                  <a:lnTo>
                    <a:pt x="7268" y="47822"/>
                  </a:lnTo>
                  <a:lnTo>
                    <a:pt x="10634" y="55915"/>
                  </a:lnTo>
                  <a:lnTo>
                    <a:pt x="12659" y="66920"/>
                  </a:lnTo>
                  <a:lnTo>
                    <a:pt x="13199" y="73188"/>
                  </a:lnTo>
                  <a:lnTo>
                    <a:pt x="13799" y="84386"/>
                  </a:lnTo>
                  <a:lnTo>
                    <a:pt x="14066" y="94655"/>
                  </a:lnTo>
                  <a:lnTo>
                    <a:pt x="14251" y="122777"/>
                  </a:lnTo>
                  <a:lnTo>
                    <a:pt x="12149" y="134207"/>
                  </a:lnTo>
                  <a:lnTo>
                    <a:pt x="9364" y="143785"/>
                  </a:lnTo>
                  <a:lnTo>
                    <a:pt x="7795" y="154434"/>
                  </a:lnTo>
                  <a:lnTo>
                    <a:pt x="7429" y="162829"/>
                  </a:lnTo>
                  <a:lnTo>
                    <a:pt x="7222" y="172688"/>
                  </a:lnTo>
                  <a:lnTo>
                    <a:pt x="7137" y="191440"/>
                  </a:lnTo>
                  <a:lnTo>
                    <a:pt x="7931" y="191921"/>
                  </a:lnTo>
                  <a:lnTo>
                    <a:pt x="10928" y="192454"/>
                  </a:lnTo>
                  <a:lnTo>
                    <a:pt x="12045" y="193390"/>
                  </a:lnTo>
                  <a:lnTo>
                    <a:pt x="12790" y="194808"/>
                  </a:lnTo>
                  <a:lnTo>
                    <a:pt x="13286" y="196547"/>
                  </a:lnTo>
                  <a:lnTo>
                    <a:pt x="15204" y="196913"/>
                  </a:lnTo>
                  <a:lnTo>
                    <a:pt x="21570" y="195202"/>
                  </a:lnTo>
                  <a:lnTo>
                    <a:pt x="28772" y="192546"/>
                  </a:lnTo>
                  <a:lnTo>
                    <a:pt x="35537" y="189293"/>
                  </a:lnTo>
                  <a:lnTo>
                    <a:pt x="39563" y="188108"/>
                  </a:lnTo>
                  <a:lnTo>
                    <a:pt x="43835" y="187318"/>
                  </a:lnTo>
                  <a:lnTo>
                    <a:pt x="48270" y="186791"/>
                  </a:lnTo>
                  <a:lnTo>
                    <a:pt x="55316" y="184089"/>
                  </a:lnTo>
                  <a:lnTo>
                    <a:pt x="58306" y="182257"/>
                  </a:lnTo>
                  <a:lnTo>
                    <a:pt x="62680" y="181036"/>
                  </a:lnTo>
                  <a:lnTo>
                    <a:pt x="67978" y="180222"/>
                  </a:lnTo>
                  <a:lnTo>
                    <a:pt x="73891" y="179679"/>
                  </a:lnTo>
                  <a:lnTo>
                    <a:pt x="79421" y="178524"/>
                  </a:lnTo>
                  <a:lnTo>
                    <a:pt x="84694" y="176960"/>
                  </a:lnTo>
                  <a:lnTo>
                    <a:pt x="89797" y="175123"/>
                  </a:lnTo>
                  <a:lnTo>
                    <a:pt x="95581" y="173899"/>
                  </a:lnTo>
                  <a:lnTo>
                    <a:pt x="101818" y="173082"/>
                  </a:lnTo>
                  <a:lnTo>
                    <a:pt x="108357" y="172538"/>
                  </a:lnTo>
                  <a:lnTo>
                    <a:pt x="115097" y="172176"/>
                  </a:lnTo>
                  <a:lnTo>
                    <a:pt x="128937" y="171772"/>
                  </a:lnTo>
                  <a:lnTo>
                    <a:pt x="135167" y="172459"/>
                  </a:lnTo>
                  <a:lnTo>
                    <a:pt x="140909" y="173710"/>
                  </a:lnTo>
                  <a:lnTo>
                    <a:pt x="152315" y="177217"/>
                  </a:lnTo>
                  <a:lnTo>
                    <a:pt x="186033" y="188251"/>
                  </a:lnTo>
                  <a:lnTo>
                    <a:pt x="192281" y="190588"/>
                  </a:lnTo>
                  <a:lnTo>
                    <a:pt x="198034" y="192940"/>
                  </a:lnTo>
                  <a:lnTo>
                    <a:pt x="203458" y="195302"/>
                  </a:lnTo>
                  <a:lnTo>
                    <a:pt x="208661" y="198464"/>
                  </a:lnTo>
                  <a:lnTo>
                    <a:pt x="213717" y="202159"/>
                  </a:lnTo>
                  <a:lnTo>
                    <a:pt x="218676" y="206210"/>
                  </a:lnTo>
                  <a:lnTo>
                    <a:pt x="223568" y="210498"/>
                  </a:lnTo>
                  <a:lnTo>
                    <a:pt x="228418" y="214945"/>
                  </a:lnTo>
                  <a:lnTo>
                    <a:pt x="233238" y="219497"/>
                  </a:lnTo>
                  <a:lnTo>
                    <a:pt x="240711" y="228787"/>
                  </a:lnTo>
                  <a:lnTo>
                    <a:pt x="246678" y="238208"/>
                  </a:lnTo>
                  <a:lnTo>
                    <a:pt x="251975" y="247687"/>
                  </a:lnTo>
                  <a:lnTo>
                    <a:pt x="254859" y="257191"/>
                  </a:lnTo>
                  <a:lnTo>
                    <a:pt x="256142" y="265914"/>
                  </a:lnTo>
                  <a:lnTo>
                    <a:pt x="256862" y="276080"/>
                  </a:lnTo>
                  <a:lnTo>
                    <a:pt x="257031" y="284363"/>
                  </a:lnTo>
                  <a:lnTo>
                    <a:pt x="254990" y="293336"/>
                  </a:lnTo>
                  <a:lnTo>
                    <a:pt x="251436" y="301821"/>
                  </a:lnTo>
                  <a:lnTo>
                    <a:pt x="244973" y="311855"/>
                  </a:lnTo>
                  <a:lnTo>
                    <a:pt x="240370" y="320106"/>
                  </a:lnTo>
                  <a:lnTo>
                    <a:pt x="233561" y="326949"/>
                  </a:lnTo>
                  <a:lnTo>
                    <a:pt x="229524" y="329885"/>
                  </a:lnTo>
                  <a:lnTo>
                    <a:pt x="224450" y="332636"/>
                  </a:lnTo>
                  <a:lnTo>
                    <a:pt x="218687" y="335263"/>
                  </a:lnTo>
                  <a:lnTo>
                    <a:pt x="212464" y="337809"/>
                  </a:lnTo>
                  <a:lnTo>
                    <a:pt x="205933" y="341093"/>
                  </a:lnTo>
                  <a:lnTo>
                    <a:pt x="199198" y="344871"/>
                  </a:lnTo>
                  <a:lnTo>
                    <a:pt x="192328" y="348976"/>
                  </a:lnTo>
                  <a:lnTo>
                    <a:pt x="186159" y="351713"/>
                  </a:lnTo>
                  <a:lnTo>
                    <a:pt x="180459" y="353538"/>
                  </a:lnTo>
                  <a:lnTo>
                    <a:pt x="175072" y="354755"/>
                  </a:lnTo>
                  <a:lnTo>
                    <a:pt x="169100" y="356359"/>
                  </a:lnTo>
                  <a:lnTo>
                    <a:pt x="156113" y="360259"/>
                  </a:lnTo>
                  <a:lnTo>
                    <a:pt x="150110" y="361616"/>
                  </a:lnTo>
                  <a:lnTo>
                    <a:pt x="144520" y="362521"/>
                  </a:lnTo>
                  <a:lnTo>
                    <a:pt x="139207" y="363125"/>
                  </a:lnTo>
                  <a:lnTo>
                    <a:pt x="133282" y="364321"/>
                  </a:lnTo>
                  <a:lnTo>
                    <a:pt x="126952" y="365912"/>
                  </a:lnTo>
                  <a:lnTo>
                    <a:pt x="120351" y="367766"/>
                  </a:lnTo>
                  <a:lnTo>
                    <a:pt x="115156" y="369002"/>
                  </a:lnTo>
                  <a:lnTo>
                    <a:pt x="107268" y="370376"/>
                  </a:lnTo>
                  <a:lnTo>
                    <a:pt x="101115" y="370987"/>
                  </a:lnTo>
                  <a:lnTo>
                    <a:pt x="98364" y="371149"/>
                  </a:lnTo>
                  <a:lnTo>
                    <a:pt x="95735" y="370464"/>
                  </a:lnTo>
                  <a:lnTo>
                    <a:pt x="88244" y="366501"/>
                  </a:lnTo>
                  <a:lnTo>
                    <a:pt x="80718" y="364760"/>
                  </a:lnTo>
                  <a:lnTo>
                    <a:pt x="80003" y="364617"/>
                  </a:lnTo>
                  <a:lnTo>
                    <a:pt x="73152" y="359478"/>
                  </a:lnTo>
                  <a:lnTo>
                    <a:pt x="68755" y="358206"/>
                  </a:lnTo>
                  <a:lnTo>
                    <a:pt x="67265" y="357072"/>
                  </a:lnTo>
                  <a:lnTo>
                    <a:pt x="66272" y="355523"/>
                  </a:lnTo>
                  <a:lnTo>
                    <a:pt x="64677" y="351126"/>
                  </a:lnTo>
                  <a:lnTo>
                    <a:pt x="64285" y="34290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PenAnnotation143"/>
            <p:cNvSpPr/>
            <p:nvPr/>
          </p:nvSpPr>
          <p:spPr>
            <a:xfrm>
              <a:off x="7079499" y="1128712"/>
              <a:ext cx="178552" cy="457201"/>
            </a:xfrm>
            <a:custGeom>
              <a:avLst/>
              <a:gdLst/>
              <a:ahLst/>
              <a:cxnLst/>
              <a:rect l="0" t="0" r="0" b="0"/>
              <a:pathLst>
                <a:path w="178552" h="457201">
                  <a:moveTo>
                    <a:pt x="178551" y="7144"/>
                  </a:moveTo>
                  <a:lnTo>
                    <a:pt x="172400" y="7144"/>
                  </a:lnTo>
                  <a:lnTo>
                    <a:pt x="172862" y="6350"/>
                  </a:lnTo>
                  <a:lnTo>
                    <a:pt x="175493" y="3351"/>
                  </a:lnTo>
                  <a:lnTo>
                    <a:pt x="175719" y="2234"/>
                  </a:lnTo>
                  <a:lnTo>
                    <a:pt x="175075" y="1490"/>
                  </a:lnTo>
                  <a:lnTo>
                    <a:pt x="171426" y="8"/>
                  </a:lnTo>
                  <a:lnTo>
                    <a:pt x="160766" y="0"/>
                  </a:lnTo>
                  <a:lnTo>
                    <a:pt x="158756" y="794"/>
                  </a:lnTo>
                  <a:lnTo>
                    <a:pt x="151342" y="5703"/>
                  </a:lnTo>
                  <a:lnTo>
                    <a:pt x="147712" y="7771"/>
                  </a:lnTo>
                  <a:lnTo>
                    <a:pt x="143705" y="9943"/>
                  </a:lnTo>
                  <a:lnTo>
                    <a:pt x="140238" y="12185"/>
                  </a:lnTo>
                  <a:lnTo>
                    <a:pt x="137134" y="14473"/>
                  </a:lnTo>
                  <a:lnTo>
                    <a:pt x="131569" y="19133"/>
                  </a:lnTo>
                  <a:lnTo>
                    <a:pt x="126449" y="23849"/>
                  </a:lnTo>
                  <a:lnTo>
                    <a:pt x="123179" y="26218"/>
                  </a:lnTo>
                  <a:lnTo>
                    <a:pt x="119411" y="28591"/>
                  </a:lnTo>
                  <a:lnTo>
                    <a:pt x="115312" y="30967"/>
                  </a:lnTo>
                  <a:lnTo>
                    <a:pt x="111785" y="33345"/>
                  </a:lnTo>
                  <a:lnTo>
                    <a:pt x="108640" y="35724"/>
                  </a:lnTo>
                  <a:lnTo>
                    <a:pt x="105750" y="38103"/>
                  </a:lnTo>
                  <a:lnTo>
                    <a:pt x="100422" y="44981"/>
                  </a:lnTo>
                  <a:lnTo>
                    <a:pt x="95408" y="52535"/>
                  </a:lnTo>
                  <a:lnTo>
                    <a:pt x="90534" y="58538"/>
                  </a:lnTo>
                  <a:lnTo>
                    <a:pt x="87329" y="62044"/>
                  </a:lnTo>
                  <a:lnTo>
                    <a:pt x="79535" y="70173"/>
                  </a:lnTo>
                  <a:lnTo>
                    <a:pt x="66221" y="83675"/>
                  </a:lnTo>
                  <a:lnTo>
                    <a:pt x="62389" y="88327"/>
                  </a:lnTo>
                  <a:lnTo>
                    <a:pt x="59042" y="93016"/>
                  </a:lnTo>
                  <a:lnTo>
                    <a:pt x="56015" y="97729"/>
                  </a:lnTo>
                  <a:lnTo>
                    <a:pt x="52410" y="102459"/>
                  </a:lnTo>
                  <a:lnTo>
                    <a:pt x="48420" y="107200"/>
                  </a:lnTo>
                  <a:lnTo>
                    <a:pt x="44172" y="111948"/>
                  </a:lnTo>
                  <a:lnTo>
                    <a:pt x="41339" y="116701"/>
                  </a:lnTo>
                  <a:lnTo>
                    <a:pt x="34678" y="135735"/>
                  </a:lnTo>
                  <a:lnTo>
                    <a:pt x="30470" y="145258"/>
                  </a:lnTo>
                  <a:lnTo>
                    <a:pt x="25954" y="154782"/>
                  </a:lnTo>
                  <a:lnTo>
                    <a:pt x="21301" y="166423"/>
                  </a:lnTo>
                  <a:lnTo>
                    <a:pt x="16587" y="178741"/>
                  </a:lnTo>
                  <a:lnTo>
                    <a:pt x="11846" y="189507"/>
                  </a:lnTo>
                  <a:lnTo>
                    <a:pt x="9210" y="199584"/>
                  </a:lnTo>
                  <a:lnTo>
                    <a:pt x="7245" y="210148"/>
                  </a:lnTo>
                  <a:lnTo>
                    <a:pt x="3725" y="222780"/>
                  </a:lnTo>
                  <a:lnTo>
                    <a:pt x="1632" y="234216"/>
                  </a:lnTo>
                  <a:lnTo>
                    <a:pt x="702" y="245383"/>
                  </a:lnTo>
                  <a:lnTo>
                    <a:pt x="288" y="258284"/>
                  </a:lnTo>
                  <a:lnTo>
                    <a:pt x="0" y="285269"/>
                  </a:lnTo>
                  <a:lnTo>
                    <a:pt x="770" y="295855"/>
                  </a:lnTo>
                  <a:lnTo>
                    <a:pt x="3757" y="308497"/>
                  </a:lnTo>
                  <a:lnTo>
                    <a:pt x="5615" y="319937"/>
                  </a:lnTo>
                  <a:lnTo>
                    <a:pt x="6440" y="330313"/>
                  </a:lnTo>
                  <a:lnTo>
                    <a:pt x="6807" y="340216"/>
                  </a:lnTo>
                  <a:lnTo>
                    <a:pt x="9087" y="349909"/>
                  </a:lnTo>
                  <a:lnTo>
                    <a:pt x="11952" y="359509"/>
                  </a:lnTo>
                  <a:lnTo>
                    <a:pt x="13226" y="369067"/>
                  </a:lnTo>
                  <a:lnTo>
                    <a:pt x="15908" y="378607"/>
                  </a:lnTo>
                  <a:lnTo>
                    <a:pt x="19746" y="387345"/>
                  </a:lnTo>
                  <a:lnTo>
                    <a:pt x="24098" y="393874"/>
                  </a:lnTo>
                  <a:lnTo>
                    <a:pt x="28677" y="399422"/>
                  </a:lnTo>
                  <a:lnTo>
                    <a:pt x="31011" y="402012"/>
                  </a:lnTo>
                  <a:lnTo>
                    <a:pt x="34153" y="404533"/>
                  </a:lnTo>
                  <a:lnTo>
                    <a:pt x="37836" y="407008"/>
                  </a:lnTo>
                  <a:lnTo>
                    <a:pt x="41878" y="409451"/>
                  </a:lnTo>
                  <a:lnTo>
                    <a:pt x="45367" y="411874"/>
                  </a:lnTo>
                  <a:lnTo>
                    <a:pt x="48486" y="414282"/>
                  </a:lnTo>
                  <a:lnTo>
                    <a:pt x="51360" y="416682"/>
                  </a:lnTo>
                  <a:lnTo>
                    <a:pt x="56670" y="421465"/>
                  </a:lnTo>
                  <a:lnTo>
                    <a:pt x="59197" y="423852"/>
                  </a:lnTo>
                  <a:lnTo>
                    <a:pt x="62469" y="426236"/>
                  </a:lnTo>
                  <a:lnTo>
                    <a:pt x="66238" y="428620"/>
                  </a:lnTo>
                  <a:lnTo>
                    <a:pt x="70339" y="431003"/>
                  </a:lnTo>
                  <a:lnTo>
                    <a:pt x="74658" y="433385"/>
                  </a:lnTo>
                  <a:lnTo>
                    <a:pt x="83693" y="438149"/>
                  </a:lnTo>
                  <a:lnTo>
                    <a:pt x="87531" y="439737"/>
                  </a:lnTo>
                  <a:lnTo>
                    <a:pt x="90884" y="440795"/>
                  </a:lnTo>
                  <a:lnTo>
                    <a:pt x="93912" y="441501"/>
                  </a:lnTo>
                  <a:lnTo>
                    <a:pt x="99394" y="444402"/>
                  </a:lnTo>
                  <a:lnTo>
                    <a:pt x="101967" y="446287"/>
                  </a:lnTo>
                  <a:lnTo>
                    <a:pt x="106942" y="448381"/>
                  </a:lnTo>
                  <a:lnTo>
                    <a:pt x="111800" y="449312"/>
                  </a:lnTo>
                  <a:lnTo>
                    <a:pt x="116604" y="449725"/>
                  </a:lnTo>
                  <a:lnTo>
                    <a:pt x="121386" y="449909"/>
                  </a:lnTo>
                  <a:lnTo>
                    <a:pt x="123772" y="449958"/>
                  </a:lnTo>
                  <a:lnTo>
                    <a:pt x="126157" y="450785"/>
                  </a:lnTo>
                  <a:lnTo>
                    <a:pt x="130922" y="453820"/>
                  </a:lnTo>
                  <a:lnTo>
                    <a:pt x="134276" y="456198"/>
                  </a:lnTo>
                  <a:lnTo>
                    <a:pt x="137178" y="456755"/>
                  </a:lnTo>
                  <a:lnTo>
                    <a:pt x="141715" y="457112"/>
                  </a:lnTo>
                  <a:lnTo>
                    <a:pt x="146293" y="457174"/>
                  </a:lnTo>
                  <a:lnTo>
                    <a:pt x="149880" y="457199"/>
                  </a:lnTo>
                  <a:lnTo>
                    <a:pt x="135688" y="45720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PenAnnotation144"/>
            <p:cNvSpPr/>
            <p:nvPr/>
          </p:nvSpPr>
          <p:spPr>
            <a:xfrm>
              <a:off x="7208043" y="1385887"/>
              <a:ext cx="178595" cy="21406"/>
            </a:xfrm>
            <a:custGeom>
              <a:avLst/>
              <a:gdLst/>
              <a:ahLst/>
              <a:cxnLst/>
              <a:rect l="0" t="0" r="0" b="0"/>
              <a:pathLst>
                <a:path w="178595" h="21406">
                  <a:moveTo>
                    <a:pt x="0" y="0"/>
                  </a:moveTo>
                  <a:lnTo>
                    <a:pt x="0" y="7057"/>
                  </a:lnTo>
                  <a:lnTo>
                    <a:pt x="5654" y="12787"/>
                  </a:lnTo>
                  <a:lnTo>
                    <a:pt x="6151" y="13287"/>
                  </a:lnTo>
                  <a:lnTo>
                    <a:pt x="10936" y="13843"/>
                  </a:lnTo>
                  <a:lnTo>
                    <a:pt x="14435" y="13991"/>
                  </a:lnTo>
                  <a:lnTo>
                    <a:pt x="17560" y="14884"/>
                  </a:lnTo>
                  <a:lnTo>
                    <a:pt x="20439" y="16272"/>
                  </a:lnTo>
                  <a:lnTo>
                    <a:pt x="23151" y="17992"/>
                  </a:lnTo>
                  <a:lnTo>
                    <a:pt x="26547" y="19138"/>
                  </a:lnTo>
                  <a:lnTo>
                    <a:pt x="30398" y="19903"/>
                  </a:lnTo>
                  <a:lnTo>
                    <a:pt x="34552" y="20412"/>
                  </a:lnTo>
                  <a:lnTo>
                    <a:pt x="38910" y="20752"/>
                  </a:lnTo>
                  <a:lnTo>
                    <a:pt x="43403" y="20978"/>
                  </a:lnTo>
                  <a:lnTo>
                    <a:pt x="47986" y="21129"/>
                  </a:lnTo>
                  <a:lnTo>
                    <a:pt x="71656" y="21372"/>
                  </a:lnTo>
                  <a:lnTo>
                    <a:pt x="82383" y="21405"/>
                  </a:lnTo>
                  <a:lnTo>
                    <a:pt x="87466" y="20620"/>
                  </a:lnTo>
                  <a:lnTo>
                    <a:pt x="92442" y="19303"/>
                  </a:lnTo>
                  <a:lnTo>
                    <a:pt x="97347" y="17631"/>
                  </a:lnTo>
                  <a:lnTo>
                    <a:pt x="102204" y="16517"/>
                  </a:lnTo>
                  <a:lnTo>
                    <a:pt x="107030" y="15774"/>
                  </a:lnTo>
                  <a:lnTo>
                    <a:pt x="111835" y="15278"/>
                  </a:lnTo>
                  <a:lnTo>
                    <a:pt x="116625" y="14948"/>
                  </a:lnTo>
                  <a:lnTo>
                    <a:pt x="121407" y="14728"/>
                  </a:lnTo>
                  <a:lnTo>
                    <a:pt x="130953" y="14483"/>
                  </a:lnTo>
                  <a:lnTo>
                    <a:pt x="150987" y="14313"/>
                  </a:lnTo>
                  <a:lnTo>
                    <a:pt x="153840" y="13511"/>
                  </a:lnTo>
                  <a:lnTo>
                    <a:pt x="156535" y="12182"/>
                  </a:lnTo>
                  <a:lnTo>
                    <a:pt x="159125" y="10503"/>
                  </a:lnTo>
                  <a:lnTo>
                    <a:pt x="161646" y="9383"/>
                  </a:lnTo>
                  <a:lnTo>
                    <a:pt x="164120" y="8637"/>
                  </a:lnTo>
                  <a:lnTo>
                    <a:pt x="166565" y="8139"/>
                  </a:lnTo>
                  <a:lnTo>
                    <a:pt x="171395" y="7586"/>
                  </a:lnTo>
                  <a:lnTo>
                    <a:pt x="178594" y="71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PenAnnotation145"/>
            <p:cNvSpPr/>
            <p:nvPr/>
          </p:nvSpPr>
          <p:spPr>
            <a:xfrm>
              <a:off x="7443787" y="1264443"/>
              <a:ext cx="57151" cy="228601"/>
            </a:xfrm>
            <a:custGeom>
              <a:avLst/>
              <a:gdLst/>
              <a:ahLst/>
              <a:cxnLst/>
              <a:rect l="0" t="0" r="0" b="0"/>
              <a:pathLst>
                <a:path w="57151" h="228601">
                  <a:moveTo>
                    <a:pt x="0" y="0"/>
                  </a:moveTo>
                  <a:lnTo>
                    <a:pt x="6850" y="6850"/>
                  </a:lnTo>
                  <a:lnTo>
                    <a:pt x="7086" y="12789"/>
                  </a:lnTo>
                  <a:lnTo>
                    <a:pt x="7136" y="27721"/>
                  </a:lnTo>
                  <a:lnTo>
                    <a:pt x="7932" y="31975"/>
                  </a:lnTo>
                  <a:lnTo>
                    <a:pt x="9257" y="36398"/>
                  </a:lnTo>
                  <a:lnTo>
                    <a:pt x="10933" y="40934"/>
                  </a:lnTo>
                  <a:lnTo>
                    <a:pt x="12052" y="45546"/>
                  </a:lnTo>
                  <a:lnTo>
                    <a:pt x="12797" y="50208"/>
                  </a:lnTo>
                  <a:lnTo>
                    <a:pt x="13295" y="54903"/>
                  </a:lnTo>
                  <a:lnTo>
                    <a:pt x="14419" y="59621"/>
                  </a:lnTo>
                  <a:lnTo>
                    <a:pt x="15963" y="64354"/>
                  </a:lnTo>
                  <a:lnTo>
                    <a:pt x="17785" y="69096"/>
                  </a:lnTo>
                  <a:lnTo>
                    <a:pt x="19001" y="73845"/>
                  </a:lnTo>
                  <a:lnTo>
                    <a:pt x="19811" y="78599"/>
                  </a:lnTo>
                  <a:lnTo>
                    <a:pt x="20351" y="83356"/>
                  </a:lnTo>
                  <a:lnTo>
                    <a:pt x="20711" y="88908"/>
                  </a:lnTo>
                  <a:lnTo>
                    <a:pt x="20951" y="94991"/>
                  </a:lnTo>
                  <a:lnTo>
                    <a:pt x="21111" y="101427"/>
                  </a:lnTo>
                  <a:lnTo>
                    <a:pt x="22012" y="107306"/>
                  </a:lnTo>
                  <a:lnTo>
                    <a:pt x="23406" y="112812"/>
                  </a:lnTo>
                  <a:lnTo>
                    <a:pt x="31346" y="136849"/>
                  </a:lnTo>
                  <a:lnTo>
                    <a:pt x="33598" y="142826"/>
                  </a:lnTo>
                  <a:lnTo>
                    <a:pt x="35892" y="148399"/>
                  </a:lnTo>
                  <a:lnTo>
                    <a:pt x="38215" y="153701"/>
                  </a:lnTo>
                  <a:lnTo>
                    <a:pt x="40559" y="159618"/>
                  </a:lnTo>
                  <a:lnTo>
                    <a:pt x="45278" y="172541"/>
                  </a:lnTo>
                  <a:lnTo>
                    <a:pt x="46854" y="178528"/>
                  </a:lnTo>
                  <a:lnTo>
                    <a:pt x="47905" y="184106"/>
                  </a:lnTo>
                  <a:lnTo>
                    <a:pt x="48606" y="189413"/>
                  </a:lnTo>
                  <a:lnTo>
                    <a:pt x="49072" y="194538"/>
                  </a:lnTo>
                  <a:lnTo>
                    <a:pt x="49384" y="199542"/>
                  </a:lnTo>
                  <a:lnTo>
                    <a:pt x="49730" y="208542"/>
                  </a:lnTo>
                  <a:lnTo>
                    <a:pt x="49924" y="218071"/>
                  </a:lnTo>
                  <a:lnTo>
                    <a:pt x="49995" y="227057"/>
                  </a:lnTo>
                  <a:lnTo>
                    <a:pt x="50793" y="227571"/>
                  </a:lnTo>
                  <a:lnTo>
                    <a:pt x="52119" y="227914"/>
                  </a:lnTo>
                  <a:lnTo>
                    <a:pt x="57150" y="22860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PenAnnotation146"/>
            <p:cNvSpPr/>
            <p:nvPr/>
          </p:nvSpPr>
          <p:spPr>
            <a:xfrm>
              <a:off x="7543800" y="1171575"/>
              <a:ext cx="185306" cy="414327"/>
            </a:xfrm>
            <a:custGeom>
              <a:avLst/>
              <a:gdLst/>
              <a:ahLst/>
              <a:cxnLst/>
              <a:rect l="0" t="0" r="0" b="0"/>
              <a:pathLst>
                <a:path w="185306" h="414327">
                  <a:moveTo>
                    <a:pt x="0" y="0"/>
                  </a:moveTo>
                  <a:lnTo>
                    <a:pt x="3792" y="0"/>
                  </a:lnTo>
                  <a:lnTo>
                    <a:pt x="4909" y="793"/>
                  </a:lnTo>
                  <a:lnTo>
                    <a:pt x="5653" y="2116"/>
                  </a:lnTo>
                  <a:lnTo>
                    <a:pt x="6151" y="3792"/>
                  </a:lnTo>
                  <a:lnTo>
                    <a:pt x="8070" y="5703"/>
                  </a:lnTo>
                  <a:lnTo>
                    <a:pt x="10936" y="7770"/>
                  </a:lnTo>
                  <a:lnTo>
                    <a:pt x="14434" y="9943"/>
                  </a:lnTo>
                  <a:lnTo>
                    <a:pt x="18353" y="12185"/>
                  </a:lnTo>
                  <a:lnTo>
                    <a:pt x="26943" y="16792"/>
                  </a:lnTo>
                  <a:lnTo>
                    <a:pt x="40702" y="23849"/>
                  </a:lnTo>
                  <a:lnTo>
                    <a:pt x="46185" y="26218"/>
                  </a:lnTo>
                  <a:lnTo>
                    <a:pt x="52222" y="28591"/>
                  </a:lnTo>
                  <a:lnTo>
                    <a:pt x="58627" y="30967"/>
                  </a:lnTo>
                  <a:lnTo>
                    <a:pt x="65278" y="34932"/>
                  </a:lnTo>
                  <a:lnTo>
                    <a:pt x="72094" y="39956"/>
                  </a:lnTo>
                  <a:lnTo>
                    <a:pt x="79019" y="45688"/>
                  </a:lnTo>
                  <a:lnTo>
                    <a:pt x="85222" y="51096"/>
                  </a:lnTo>
                  <a:lnTo>
                    <a:pt x="90946" y="56289"/>
                  </a:lnTo>
                  <a:lnTo>
                    <a:pt x="102333" y="67086"/>
                  </a:lnTo>
                  <a:lnTo>
                    <a:pt x="136036" y="100380"/>
                  </a:lnTo>
                  <a:lnTo>
                    <a:pt x="142284" y="108195"/>
                  </a:lnTo>
                  <a:lnTo>
                    <a:pt x="148038" y="116580"/>
                  </a:lnTo>
                  <a:lnTo>
                    <a:pt x="153460" y="125345"/>
                  </a:lnTo>
                  <a:lnTo>
                    <a:pt x="157869" y="133569"/>
                  </a:lnTo>
                  <a:lnTo>
                    <a:pt x="161602" y="141434"/>
                  </a:lnTo>
                  <a:lnTo>
                    <a:pt x="164885" y="149057"/>
                  </a:lnTo>
                  <a:lnTo>
                    <a:pt x="167866" y="157315"/>
                  </a:lnTo>
                  <a:lnTo>
                    <a:pt x="170648" y="165995"/>
                  </a:lnTo>
                  <a:lnTo>
                    <a:pt x="173297" y="174957"/>
                  </a:lnTo>
                  <a:lnTo>
                    <a:pt x="178356" y="193381"/>
                  </a:lnTo>
                  <a:lnTo>
                    <a:pt x="180816" y="202739"/>
                  </a:lnTo>
                  <a:lnTo>
                    <a:pt x="182457" y="211359"/>
                  </a:lnTo>
                  <a:lnTo>
                    <a:pt x="183550" y="219487"/>
                  </a:lnTo>
                  <a:lnTo>
                    <a:pt x="184279" y="227287"/>
                  </a:lnTo>
                  <a:lnTo>
                    <a:pt x="184766" y="235662"/>
                  </a:lnTo>
                  <a:lnTo>
                    <a:pt x="185305" y="253434"/>
                  </a:lnTo>
                  <a:lnTo>
                    <a:pt x="184656" y="262619"/>
                  </a:lnTo>
                  <a:lnTo>
                    <a:pt x="183429" y="271916"/>
                  </a:lnTo>
                  <a:lnTo>
                    <a:pt x="181817" y="281290"/>
                  </a:lnTo>
                  <a:lnTo>
                    <a:pt x="179948" y="289920"/>
                  </a:lnTo>
                  <a:lnTo>
                    <a:pt x="177910" y="298055"/>
                  </a:lnTo>
                  <a:lnTo>
                    <a:pt x="175756" y="305859"/>
                  </a:lnTo>
                  <a:lnTo>
                    <a:pt x="172733" y="313444"/>
                  </a:lnTo>
                  <a:lnTo>
                    <a:pt x="169131" y="320881"/>
                  </a:lnTo>
                  <a:lnTo>
                    <a:pt x="165141" y="328220"/>
                  </a:lnTo>
                  <a:lnTo>
                    <a:pt x="160894" y="335495"/>
                  </a:lnTo>
                  <a:lnTo>
                    <a:pt x="148126" y="356316"/>
                  </a:lnTo>
                  <a:lnTo>
                    <a:pt x="144788" y="362163"/>
                  </a:lnTo>
                  <a:lnTo>
                    <a:pt x="141769" y="367648"/>
                  </a:lnTo>
                  <a:lnTo>
                    <a:pt x="137375" y="372892"/>
                  </a:lnTo>
                  <a:lnTo>
                    <a:pt x="132064" y="377976"/>
                  </a:lnTo>
                  <a:lnTo>
                    <a:pt x="126143" y="382952"/>
                  </a:lnTo>
                  <a:lnTo>
                    <a:pt x="120608" y="387064"/>
                  </a:lnTo>
                  <a:lnTo>
                    <a:pt x="115330" y="390599"/>
                  </a:lnTo>
                  <a:lnTo>
                    <a:pt x="110224" y="393749"/>
                  </a:lnTo>
                  <a:lnTo>
                    <a:pt x="106026" y="396643"/>
                  </a:lnTo>
                  <a:lnTo>
                    <a:pt x="102434" y="399366"/>
                  </a:lnTo>
                  <a:lnTo>
                    <a:pt x="99245" y="401975"/>
                  </a:lnTo>
                  <a:lnTo>
                    <a:pt x="93586" y="406991"/>
                  </a:lnTo>
                  <a:lnTo>
                    <a:pt x="90965" y="409440"/>
                  </a:lnTo>
                  <a:lnTo>
                    <a:pt x="88425" y="411072"/>
                  </a:lnTo>
                  <a:lnTo>
                    <a:pt x="83485" y="412886"/>
                  </a:lnTo>
                  <a:lnTo>
                    <a:pt x="78644" y="413692"/>
                  </a:lnTo>
                  <a:lnTo>
                    <a:pt x="72861" y="414210"/>
                  </a:lnTo>
                  <a:lnTo>
                    <a:pt x="68067" y="414299"/>
                  </a:lnTo>
                  <a:lnTo>
                    <a:pt x="65411" y="414326"/>
                  </a:lnTo>
                  <a:lnTo>
                    <a:pt x="65039" y="413536"/>
                  </a:lnTo>
                  <a:lnTo>
                    <a:pt x="64392" y="408185"/>
                  </a:lnTo>
                  <a:lnTo>
                    <a:pt x="64299" y="395860"/>
                  </a:lnTo>
                  <a:lnTo>
                    <a:pt x="64296" y="394219"/>
                  </a:lnTo>
                  <a:lnTo>
                    <a:pt x="63501" y="393781"/>
                  </a:lnTo>
                  <a:lnTo>
                    <a:pt x="62178" y="393489"/>
                  </a:lnTo>
                  <a:lnTo>
                    <a:pt x="57150" y="39290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PenAnnotation147"/>
            <p:cNvSpPr/>
            <p:nvPr/>
          </p:nvSpPr>
          <p:spPr>
            <a:xfrm>
              <a:off x="8122443" y="1264443"/>
              <a:ext cx="50008" cy="242889"/>
            </a:xfrm>
            <a:custGeom>
              <a:avLst/>
              <a:gdLst/>
              <a:ahLst/>
              <a:cxnLst/>
              <a:rect l="0" t="0" r="0" b="0"/>
              <a:pathLst>
                <a:path w="50008" h="242889">
                  <a:moveTo>
                    <a:pt x="0" y="0"/>
                  </a:moveTo>
                  <a:lnTo>
                    <a:pt x="6152" y="0"/>
                  </a:lnTo>
                  <a:lnTo>
                    <a:pt x="6482" y="794"/>
                  </a:lnTo>
                  <a:lnTo>
                    <a:pt x="7013" y="7771"/>
                  </a:lnTo>
                  <a:lnTo>
                    <a:pt x="7105" y="14474"/>
                  </a:lnTo>
                  <a:lnTo>
                    <a:pt x="7142" y="37118"/>
                  </a:lnTo>
                  <a:lnTo>
                    <a:pt x="7937" y="41414"/>
                  </a:lnTo>
                  <a:lnTo>
                    <a:pt x="9259" y="46660"/>
                  </a:lnTo>
                  <a:lnTo>
                    <a:pt x="10937" y="52538"/>
                  </a:lnTo>
                  <a:lnTo>
                    <a:pt x="12054" y="58044"/>
                  </a:lnTo>
                  <a:lnTo>
                    <a:pt x="12798" y="63302"/>
                  </a:lnTo>
                  <a:lnTo>
                    <a:pt x="13295" y="68395"/>
                  </a:lnTo>
                  <a:lnTo>
                    <a:pt x="13626" y="73378"/>
                  </a:lnTo>
                  <a:lnTo>
                    <a:pt x="13847" y="78288"/>
                  </a:lnTo>
                  <a:lnTo>
                    <a:pt x="14092" y="87976"/>
                  </a:lnTo>
                  <a:lnTo>
                    <a:pt x="14261" y="115694"/>
                  </a:lnTo>
                  <a:lnTo>
                    <a:pt x="13477" y="122373"/>
                  </a:lnTo>
                  <a:lnTo>
                    <a:pt x="12160" y="129207"/>
                  </a:lnTo>
                  <a:lnTo>
                    <a:pt x="10488" y="136145"/>
                  </a:lnTo>
                  <a:lnTo>
                    <a:pt x="9374" y="142357"/>
                  </a:lnTo>
                  <a:lnTo>
                    <a:pt x="8630" y="148086"/>
                  </a:lnTo>
                  <a:lnTo>
                    <a:pt x="8135" y="153493"/>
                  </a:lnTo>
                  <a:lnTo>
                    <a:pt x="8598" y="158685"/>
                  </a:lnTo>
                  <a:lnTo>
                    <a:pt x="9700" y="163734"/>
                  </a:lnTo>
                  <a:lnTo>
                    <a:pt x="11231" y="168687"/>
                  </a:lnTo>
                  <a:lnTo>
                    <a:pt x="12249" y="173577"/>
                  </a:lnTo>
                  <a:lnTo>
                    <a:pt x="12929" y="178424"/>
                  </a:lnTo>
                  <a:lnTo>
                    <a:pt x="13382" y="183243"/>
                  </a:lnTo>
                  <a:lnTo>
                    <a:pt x="13685" y="188044"/>
                  </a:lnTo>
                  <a:lnTo>
                    <a:pt x="14020" y="197610"/>
                  </a:lnTo>
                  <a:lnTo>
                    <a:pt x="14902" y="202384"/>
                  </a:lnTo>
                  <a:lnTo>
                    <a:pt x="16285" y="207154"/>
                  </a:lnTo>
                  <a:lnTo>
                    <a:pt x="18001" y="211922"/>
                  </a:lnTo>
                  <a:lnTo>
                    <a:pt x="19938" y="215894"/>
                  </a:lnTo>
                  <a:lnTo>
                    <a:pt x="22024" y="219336"/>
                  </a:lnTo>
                  <a:lnTo>
                    <a:pt x="24207" y="222424"/>
                  </a:lnTo>
                  <a:lnTo>
                    <a:pt x="26457" y="225276"/>
                  </a:lnTo>
                  <a:lnTo>
                    <a:pt x="28750" y="227972"/>
                  </a:lnTo>
                  <a:lnTo>
                    <a:pt x="31074" y="230563"/>
                  </a:lnTo>
                  <a:lnTo>
                    <a:pt x="35772" y="235558"/>
                  </a:lnTo>
                  <a:lnTo>
                    <a:pt x="38134" y="238001"/>
                  </a:lnTo>
                  <a:lnTo>
                    <a:pt x="40505" y="239630"/>
                  </a:lnTo>
                  <a:lnTo>
                    <a:pt x="42878" y="240716"/>
                  </a:lnTo>
                  <a:lnTo>
                    <a:pt x="50007" y="24288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PenAnnotation148"/>
            <p:cNvSpPr/>
            <p:nvPr/>
          </p:nvSpPr>
          <p:spPr>
            <a:xfrm>
              <a:off x="8001000" y="1364456"/>
              <a:ext cx="314326" cy="42863"/>
            </a:xfrm>
            <a:custGeom>
              <a:avLst/>
              <a:gdLst/>
              <a:ahLst/>
              <a:cxnLst/>
              <a:rect l="0" t="0" r="0" b="0"/>
              <a:pathLst>
                <a:path w="314326" h="42863">
                  <a:moveTo>
                    <a:pt x="0" y="42862"/>
                  </a:moveTo>
                  <a:lnTo>
                    <a:pt x="0" y="39070"/>
                  </a:lnTo>
                  <a:lnTo>
                    <a:pt x="793" y="37953"/>
                  </a:lnTo>
                  <a:lnTo>
                    <a:pt x="2116" y="37208"/>
                  </a:lnTo>
                  <a:lnTo>
                    <a:pt x="5703" y="36380"/>
                  </a:lnTo>
                  <a:lnTo>
                    <a:pt x="12978" y="35915"/>
                  </a:lnTo>
                  <a:lnTo>
                    <a:pt x="20584" y="35806"/>
                  </a:lnTo>
                  <a:lnTo>
                    <a:pt x="24835" y="34983"/>
                  </a:lnTo>
                  <a:lnTo>
                    <a:pt x="29257" y="33641"/>
                  </a:lnTo>
                  <a:lnTo>
                    <a:pt x="33792" y="31952"/>
                  </a:lnTo>
                  <a:lnTo>
                    <a:pt x="39197" y="30826"/>
                  </a:lnTo>
                  <a:lnTo>
                    <a:pt x="45180" y="30076"/>
                  </a:lnTo>
                  <a:lnTo>
                    <a:pt x="51552" y="29575"/>
                  </a:lnTo>
                  <a:lnTo>
                    <a:pt x="58180" y="29242"/>
                  </a:lnTo>
                  <a:lnTo>
                    <a:pt x="71895" y="28871"/>
                  </a:lnTo>
                  <a:lnTo>
                    <a:pt x="118132" y="28601"/>
                  </a:lnTo>
                  <a:lnTo>
                    <a:pt x="126380" y="27798"/>
                  </a:lnTo>
                  <a:lnTo>
                    <a:pt x="134260" y="26470"/>
                  </a:lnTo>
                  <a:lnTo>
                    <a:pt x="141893" y="24790"/>
                  </a:lnTo>
                  <a:lnTo>
                    <a:pt x="150158" y="23670"/>
                  </a:lnTo>
                  <a:lnTo>
                    <a:pt x="158843" y="22924"/>
                  </a:lnTo>
                  <a:lnTo>
                    <a:pt x="167807" y="22426"/>
                  </a:lnTo>
                  <a:lnTo>
                    <a:pt x="184118" y="21873"/>
                  </a:lnTo>
                  <a:lnTo>
                    <a:pt x="191802" y="21726"/>
                  </a:lnTo>
                  <a:lnTo>
                    <a:pt x="200099" y="20834"/>
                  </a:lnTo>
                  <a:lnTo>
                    <a:pt x="208805" y="19445"/>
                  </a:lnTo>
                  <a:lnTo>
                    <a:pt x="217785" y="17726"/>
                  </a:lnTo>
                  <a:lnTo>
                    <a:pt x="226152" y="15786"/>
                  </a:lnTo>
                  <a:lnTo>
                    <a:pt x="234112" y="13699"/>
                  </a:lnTo>
                  <a:lnTo>
                    <a:pt x="250100" y="9263"/>
                  </a:lnTo>
                  <a:lnTo>
                    <a:pt x="267788" y="4646"/>
                  </a:lnTo>
                  <a:lnTo>
                    <a:pt x="276951" y="3097"/>
                  </a:lnTo>
                  <a:lnTo>
                    <a:pt x="286233" y="2065"/>
                  </a:lnTo>
                  <a:lnTo>
                    <a:pt x="31432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PenAnnotation149"/>
            <p:cNvSpPr/>
            <p:nvPr/>
          </p:nvSpPr>
          <p:spPr>
            <a:xfrm>
              <a:off x="8393942" y="1207293"/>
              <a:ext cx="248492" cy="314326"/>
            </a:xfrm>
            <a:custGeom>
              <a:avLst/>
              <a:gdLst/>
              <a:ahLst/>
              <a:cxnLst/>
              <a:rect l="0" t="0" r="0" b="0"/>
              <a:pathLst>
                <a:path w="248492" h="314326">
                  <a:moveTo>
                    <a:pt x="64258" y="0"/>
                  </a:moveTo>
                  <a:lnTo>
                    <a:pt x="64258" y="13736"/>
                  </a:lnTo>
                  <a:lnTo>
                    <a:pt x="63464" y="17095"/>
                  </a:lnTo>
                  <a:lnTo>
                    <a:pt x="58554" y="26408"/>
                  </a:lnTo>
                  <a:lnTo>
                    <a:pt x="54315" y="34491"/>
                  </a:lnTo>
                  <a:lnTo>
                    <a:pt x="47668" y="43376"/>
                  </a:lnTo>
                  <a:lnTo>
                    <a:pt x="40216" y="52616"/>
                  </a:lnTo>
                  <a:lnTo>
                    <a:pt x="34258" y="62014"/>
                  </a:lnTo>
                  <a:lnTo>
                    <a:pt x="28964" y="71483"/>
                  </a:lnTo>
                  <a:lnTo>
                    <a:pt x="26441" y="76230"/>
                  </a:lnTo>
                  <a:lnTo>
                    <a:pt x="23965" y="81777"/>
                  </a:lnTo>
                  <a:lnTo>
                    <a:pt x="21521" y="87855"/>
                  </a:lnTo>
                  <a:lnTo>
                    <a:pt x="19098" y="94289"/>
                  </a:lnTo>
                  <a:lnTo>
                    <a:pt x="16688" y="100166"/>
                  </a:lnTo>
                  <a:lnTo>
                    <a:pt x="14288" y="105671"/>
                  </a:lnTo>
                  <a:lnTo>
                    <a:pt x="11895" y="110929"/>
                  </a:lnTo>
                  <a:lnTo>
                    <a:pt x="9506" y="116815"/>
                  </a:lnTo>
                  <a:lnTo>
                    <a:pt x="7119" y="123120"/>
                  </a:lnTo>
                  <a:lnTo>
                    <a:pt x="4734" y="129706"/>
                  </a:lnTo>
                  <a:lnTo>
                    <a:pt x="3143" y="135683"/>
                  </a:lnTo>
                  <a:lnTo>
                    <a:pt x="2084" y="141255"/>
                  </a:lnTo>
                  <a:lnTo>
                    <a:pt x="1378" y="146558"/>
                  </a:lnTo>
                  <a:lnTo>
                    <a:pt x="906" y="152474"/>
                  </a:lnTo>
                  <a:lnTo>
                    <a:pt x="592" y="158799"/>
                  </a:lnTo>
                  <a:lnTo>
                    <a:pt x="243" y="171384"/>
                  </a:lnTo>
                  <a:lnTo>
                    <a:pt x="0" y="197322"/>
                  </a:lnTo>
                  <a:lnTo>
                    <a:pt x="2097" y="207026"/>
                  </a:lnTo>
                  <a:lnTo>
                    <a:pt x="5675" y="216630"/>
                  </a:lnTo>
                  <a:lnTo>
                    <a:pt x="9910" y="226191"/>
                  </a:lnTo>
                  <a:lnTo>
                    <a:pt x="14439" y="233615"/>
                  </a:lnTo>
                  <a:lnTo>
                    <a:pt x="19097" y="240354"/>
                  </a:lnTo>
                  <a:lnTo>
                    <a:pt x="23813" y="248641"/>
                  </a:lnTo>
                  <a:lnTo>
                    <a:pt x="30672" y="255499"/>
                  </a:lnTo>
                  <a:lnTo>
                    <a:pt x="34723" y="258439"/>
                  </a:lnTo>
                  <a:lnTo>
                    <a:pt x="39012" y="261193"/>
                  </a:lnTo>
                  <a:lnTo>
                    <a:pt x="43459" y="263822"/>
                  </a:lnTo>
                  <a:lnTo>
                    <a:pt x="48010" y="266369"/>
                  </a:lnTo>
                  <a:lnTo>
                    <a:pt x="57301" y="271316"/>
                  </a:lnTo>
                  <a:lnTo>
                    <a:pt x="76201" y="280959"/>
                  </a:lnTo>
                  <a:lnTo>
                    <a:pt x="80951" y="282556"/>
                  </a:lnTo>
                  <a:lnTo>
                    <a:pt x="85705" y="283621"/>
                  </a:lnTo>
                  <a:lnTo>
                    <a:pt x="90462" y="284331"/>
                  </a:lnTo>
                  <a:lnTo>
                    <a:pt x="95221" y="285598"/>
                  </a:lnTo>
                  <a:lnTo>
                    <a:pt x="99982" y="287236"/>
                  </a:lnTo>
                  <a:lnTo>
                    <a:pt x="104742" y="289122"/>
                  </a:lnTo>
                  <a:lnTo>
                    <a:pt x="109504" y="290379"/>
                  </a:lnTo>
                  <a:lnTo>
                    <a:pt x="114265" y="291218"/>
                  </a:lnTo>
                  <a:lnTo>
                    <a:pt x="119028" y="291776"/>
                  </a:lnTo>
                  <a:lnTo>
                    <a:pt x="123790" y="291355"/>
                  </a:lnTo>
                  <a:lnTo>
                    <a:pt x="128552" y="290281"/>
                  </a:lnTo>
                  <a:lnTo>
                    <a:pt x="133315" y="288770"/>
                  </a:lnTo>
                  <a:lnTo>
                    <a:pt x="138076" y="287764"/>
                  </a:lnTo>
                  <a:lnTo>
                    <a:pt x="142839" y="287093"/>
                  </a:lnTo>
                  <a:lnTo>
                    <a:pt x="147601" y="286645"/>
                  </a:lnTo>
                  <a:lnTo>
                    <a:pt x="153158" y="285553"/>
                  </a:lnTo>
                  <a:lnTo>
                    <a:pt x="159242" y="284031"/>
                  </a:lnTo>
                  <a:lnTo>
                    <a:pt x="165681" y="282223"/>
                  </a:lnTo>
                  <a:lnTo>
                    <a:pt x="170767" y="280224"/>
                  </a:lnTo>
                  <a:lnTo>
                    <a:pt x="174952" y="278097"/>
                  </a:lnTo>
                  <a:lnTo>
                    <a:pt x="178535" y="275886"/>
                  </a:lnTo>
                  <a:lnTo>
                    <a:pt x="183304" y="273618"/>
                  </a:lnTo>
                  <a:lnTo>
                    <a:pt x="188866" y="271312"/>
                  </a:lnTo>
                  <a:lnTo>
                    <a:pt x="194955" y="268981"/>
                  </a:lnTo>
                  <a:lnTo>
                    <a:pt x="199808" y="266633"/>
                  </a:lnTo>
                  <a:lnTo>
                    <a:pt x="207317" y="261908"/>
                  </a:lnTo>
                  <a:lnTo>
                    <a:pt x="213300" y="255045"/>
                  </a:lnTo>
                  <a:lnTo>
                    <a:pt x="219398" y="246704"/>
                  </a:lnTo>
                  <a:lnTo>
                    <a:pt x="223248" y="242257"/>
                  </a:lnTo>
                  <a:lnTo>
                    <a:pt x="230964" y="233876"/>
                  </a:lnTo>
                  <a:lnTo>
                    <a:pt x="237039" y="227506"/>
                  </a:lnTo>
                  <a:lnTo>
                    <a:pt x="242385" y="219912"/>
                  </a:lnTo>
                  <a:lnTo>
                    <a:pt x="244922" y="215664"/>
                  </a:lnTo>
                  <a:lnTo>
                    <a:pt x="247740" y="206711"/>
                  </a:lnTo>
                  <a:lnTo>
                    <a:pt x="248491" y="202101"/>
                  </a:lnTo>
                  <a:lnTo>
                    <a:pt x="248200" y="198234"/>
                  </a:lnTo>
                  <a:lnTo>
                    <a:pt x="247211" y="194863"/>
                  </a:lnTo>
                  <a:lnTo>
                    <a:pt x="243995" y="188999"/>
                  </a:lnTo>
                  <a:lnTo>
                    <a:pt x="239920" y="183748"/>
                  </a:lnTo>
                  <a:lnTo>
                    <a:pt x="233346" y="178768"/>
                  </a:lnTo>
                  <a:lnTo>
                    <a:pt x="225927" y="173909"/>
                  </a:lnTo>
                  <a:lnTo>
                    <a:pt x="219984" y="169103"/>
                  </a:lnTo>
                  <a:lnTo>
                    <a:pt x="215699" y="168298"/>
                  </a:lnTo>
                  <a:lnTo>
                    <a:pt x="210463" y="168555"/>
                  </a:lnTo>
                  <a:lnTo>
                    <a:pt x="204591" y="169520"/>
                  </a:lnTo>
                  <a:lnTo>
                    <a:pt x="199088" y="170164"/>
                  </a:lnTo>
                  <a:lnTo>
                    <a:pt x="193833" y="170592"/>
                  </a:lnTo>
                  <a:lnTo>
                    <a:pt x="188741" y="170878"/>
                  </a:lnTo>
                  <a:lnTo>
                    <a:pt x="182965" y="171863"/>
                  </a:lnTo>
                  <a:lnTo>
                    <a:pt x="176733" y="173313"/>
                  </a:lnTo>
                  <a:lnTo>
                    <a:pt x="170198" y="175073"/>
                  </a:lnTo>
                  <a:lnTo>
                    <a:pt x="156585" y="179146"/>
                  </a:lnTo>
                  <a:lnTo>
                    <a:pt x="149622" y="181343"/>
                  </a:lnTo>
                  <a:lnTo>
                    <a:pt x="142599" y="184396"/>
                  </a:lnTo>
                  <a:lnTo>
                    <a:pt x="135535" y="188018"/>
                  </a:lnTo>
                  <a:lnTo>
                    <a:pt x="128445" y="192020"/>
                  </a:lnTo>
                  <a:lnTo>
                    <a:pt x="122131" y="196276"/>
                  </a:lnTo>
                  <a:lnTo>
                    <a:pt x="116333" y="200701"/>
                  </a:lnTo>
                  <a:lnTo>
                    <a:pt x="110881" y="205238"/>
                  </a:lnTo>
                  <a:lnTo>
                    <a:pt x="104865" y="209851"/>
                  </a:lnTo>
                  <a:lnTo>
                    <a:pt x="98472" y="214513"/>
                  </a:lnTo>
                  <a:lnTo>
                    <a:pt x="91830" y="219209"/>
                  </a:lnTo>
                  <a:lnTo>
                    <a:pt x="86608" y="223927"/>
                  </a:lnTo>
                  <a:lnTo>
                    <a:pt x="82333" y="228660"/>
                  </a:lnTo>
                  <a:lnTo>
                    <a:pt x="75466" y="237358"/>
                  </a:lnTo>
                  <a:lnTo>
                    <a:pt x="69768" y="243870"/>
                  </a:lnTo>
                  <a:lnTo>
                    <a:pt x="64591" y="251526"/>
                  </a:lnTo>
                  <a:lnTo>
                    <a:pt x="62098" y="255790"/>
                  </a:lnTo>
                  <a:lnTo>
                    <a:pt x="59329" y="264762"/>
                  </a:lnTo>
                  <a:lnTo>
                    <a:pt x="58098" y="273247"/>
                  </a:lnTo>
                  <a:lnTo>
                    <a:pt x="57406" y="282487"/>
                  </a:lnTo>
                  <a:lnTo>
                    <a:pt x="57244" y="287739"/>
                  </a:lnTo>
                  <a:lnTo>
                    <a:pt x="57994" y="290251"/>
                  </a:lnTo>
                  <a:lnTo>
                    <a:pt x="60945" y="295159"/>
                  </a:lnTo>
                  <a:lnTo>
                    <a:pt x="67068" y="302385"/>
                  </a:lnTo>
                  <a:lnTo>
                    <a:pt x="73910" y="309553"/>
                  </a:lnTo>
                  <a:lnTo>
                    <a:pt x="78545" y="31432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PenAnnotation150"/>
            <p:cNvSpPr/>
            <p:nvPr/>
          </p:nvSpPr>
          <p:spPr>
            <a:xfrm>
              <a:off x="6057900" y="1943394"/>
              <a:ext cx="292473" cy="335399"/>
            </a:xfrm>
            <a:custGeom>
              <a:avLst/>
              <a:gdLst/>
              <a:ahLst/>
              <a:cxnLst/>
              <a:rect l="0" t="0" r="0" b="0"/>
              <a:pathLst>
                <a:path w="292473" h="335399">
                  <a:moveTo>
                    <a:pt x="0" y="6849"/>
                  </a:moveTo>
                  <a:lnTo>
                    <a:pt x="0" y="3057"/>
                  </a:lnTo>
                  <a:lnTo>
                    <a:pt x="794" y="1940"/>
                  </a:lnTo>
                  <a:lnTo>
                    <a:pt x="2116" y="1195"/>
                  </a:lnTo>
                  <a:lnTo>
                    <a:pt x="6150" y="0"/>
                  </a:lnTo>
                  <a:lnTo>
                    <a:pt x="6481" y="696"/>
                  </a:lnTo>
                  <a:lnTo>
                    <a:pt x="6849" y="3585"/>
                  </a:lnTo>
                  <a:lnTo>
                    <a:pt x="7741" y="4673"/>
                  </a:lnTo>
                  <a:lnTo>
                    <a:pt x="9129" y="5398"/>
                  </a:lnTo>
                  <a:lnTo>
                    <a:pt x="10848" y="5882"/>
                  </a:lnTo>
                  <a:lnTo>
                    <a:pt x="14876" y="8536"/>
                  </a:lnTo>
                  <a:lnTo>
                    <a:pt x="23928" y="16707"/>
                  </a:lnTo>
                  <a:lnTo>
                    <a:pt x="28626" y="23401"/>
                  </a:lnTo>
                  <a:lnTo>
                    <a:pt x="30990" y="27409"/>
                  </a:lnTo>
                  <a:lnTo>
                    <a:pt x="33617" y="36095"/>
                  </a:lnTo>
                  <a:lnTo>
                    <a:pt x="35578" y="45247"/>
                  </a:lnTo>
                  <a:lnTo>
                    <a:pt x="39096" y="54607"/>
                  </a:lnTo>
                  <a:lnTo>
                    <a:pt x="43305" y="64058"/>
                  </a:lnTo>
                  <a:lnTo>
                    <a:pt x="47027" y="73550"/>
                  </a:lnTo>
                  <a:lnTo>
                    <a:pt x="48682" y="83061"/>
                  </a:lnTo>
                  <a:lnTo>
                    <a:pt x="49417" y="92579"/>
                  </a:lnTo>
                  <a:lnTo>
                    <a:pt x="49614" y="97340"/>
                  </a:lnTo>
                  <a:lnTo>
                    <a:pt x="51332" y="101308"/>
                  </a:lnTo>
                  <a:lnTo>
                    <a:pt x="54065" y="104747"/>
                  </a:lnTo>
                  <a:lnTo>
                    <a:pt x="57474" y="107833"/>
                  </a:lnTo>
                  <a:lnTo>
                    <a:pt x="59747" y="111478"/>
                  </a:lnTo>
                  <a:lnTo>
                    <a:pt x="62273" y="119761"/>
                  </a:lnTo>
                  <a:lnTo>
                    <a:pt x="64534" y="123399"/>
                  </a:lnTo>
                  <a:lnTo>
                    <a:pt x="71280" y="129557"/>
                  </a:lnTo>
                  <a:lnTo>
                    <a:pt x="80210" y="137487"/>
                  </a:lnTo>
                  <a:lnTo>
                    <a:pt x="87883" y="144864"/>
                  </a:lnTo>
                  <a:lnTo>
                    <a:pt x="90339" y="146484"/>
                  </a:lnTo>
                  <a:lnTo>
                    <a:pt x="102099" y="151201"/>
                  </a:lnTo>
                  <a:lnTo>
                    <a:pt x="109671" y="154349"/>
                  </a:lnTo>
                  <a:lnTo>
                    <a:pt x="115682" y="155748"/>
                  </a:lnTo>
                  <a:lnTo>
                    <a:pt x="123116" y="156371"/>
                  </a:lnTo>
                  <a:lnTo>
                    <a:pt x="130918" y="156647"/>
                  </a:lnTo>
                  <a:lnTo>
                    <a:pt x="137031" y="156770"/>
                  </a:lnTo>
                  <a:lnTo>
                    <a:pt x="144511" y="154708"/>
                  </a:lnTo>
                  <a:lnTo>
                    <a:pt x="152333" y="151939"/>
                  </a:lnTo>
                  <a:lnTo>
                    <a:pt x="158456" y="150709"/>
                  </a:lnTo>
                  <a:lnTo>
                    <a:pt x="161200" y="148793"/>
                  </a:lnTo>
                  <a:lnTo>
                    <a:pt x="168854" y="139306"/>
                  </a:lnTo>
                  <a:lnTo>
                    <a:pt x="173735" y="133717"/>
                  </a:lnTo>
                  <a:lnTo>
                    <a:pt x="180668" y="128587"/>
                  </a:lnTo>
                  <a:lnTo>
                    <a:pt x="184739" y="126108"/>
                  </a:lnTo>
                  <a:lnTo>
                    <a:pt x="187453" y="122867"/>
                  </a:lnTo>
                  <a:lnTo>
                    <a:pt x="189262" y="119120"/>
                  </a:lnTo>
                  <a:lnTo>
                    <a:pt x="192066" y="110722"/>
                  </a:lnTo>
                  <a:lnTo>
                    <a:pt x="195958" y="101698"/>
                  </a:lnTo>
                  <a:lnTo>
                    <a:pt x="200334" y="92396"/>
                  </a:lnTo>
                  <a:lnTo>
                    <a:pt x="204131" y="83764"/>
                  </a:lnTo>
                  <a:lnTo>
                    <a:pt x="205818" y="77282"/>
                  </a:lnTo>
                  <a:lnTo>
                    <a:pt x="206568" y="67521"/>
                  </a:lnTo>
                  <a:lnTo>
                    <a:pt x="206991" y="52872"/>
                  </a:lnTo>
                  <a:lnTo>
                    <a:pt x="207050" y="49437"/>
                  </a:lnTo>
                  <a:lnTo>
                    <a:pt x="204999" y="41388"/>
                  </a:lnTo>
                  <a:lnTo>
                    <a:pt x="202236" y="33312"/>
                  </a:lnTo>
                  <a:lnTo>
                    <a:pt x="201007" y="27077"/>
                  </a:lnTo>
                  <a:lnTo>
                    <a:pt x="198344" y="21660"/>
                  </a:lnTo>
                  <a:lnTo>
                    <a:pt x="196523" y="19105"/>
                  </a:lnTo>
                  <a:lnTo>
                    <a:pt x="194500" y="14148"/>
                  </a:lnTo>
                  <a:lnTo>
                    <a:pt x="192889" y="6887"/>
                  </a:lnTo>
                  <a:lnTo>
                    <a:pt x="192882" y="16796"/>
                  </a:lnTo>
                  <a:lnTo>
                    <a:pt x="193675" y="19036"/>
                  </a:lnTo>
                  <a:lnTo>
                    <a:pt x="196673" y="23643"/>
                  </a:lnTo>
                  <a:lnTo>
                    <a:pt x="198535" y="30453"/>
                  </a:lnTo>
                  <a:lnTo>
                    <a:pt x="200156" y="38771"/>
                  </a:lnTo>
                  <a:lnTo>
                    <a:pt x="203523" y="47760"/>
                  </a:lnTo>
                  <a:lnTo>
                    <a:pt x="207665" y="57046"/>
                  </a:lnTo>
                  <a:lnTo>
                    <a:pt x="214459" y="71199"/>
                  </a:lnTo>
                  <a:lnTo>
                    <a:pt x="219140" y="81487"/>
                  </a:lnTo>
                  <a:lnTo>
                    <a:pt x="221499" y="87564"/>
                  </a:lnTo>
                  <a:lnTo>
                    <a:pt x="223866" y="93997"/>
                  </a:lnTo>
                  <a:lnTo>
                    <a:pt x="226238" y="99872"/>
                  </a:lnTo>
                  <a:lnTo>
                    <a:pt x="228613" y="105377"/>
                  </a:lnTo>
                  <a:lnTo>
                    <a:pt x="234162" y="115727"/>
                  </a:lnTo>
                  <a:lnTo>
                    <a:pt x="250659" y="137423"/>
                  </a:lnTo>
                  <a:lnTo>
                    <a:pt x="255212" y="143905"/>
                  </a:lnTo>
                  <a:lnTo>
                    <a:pt x="259041" y="149813"/>
                  </a:lnTo>
                  <a:lnTo>
                    <a:pt x="262388" y="155340"/>
                  </a:lnTo>
                  <a:lnTo>
                    <a:pt x="265413" y="160612"/>
                  </a:lnTo>
                  <a:lnTo>
                    <a:pt x="268223" y="166508"/>
                  </a:lnTo>
                  <a:lnTo>
                    <a:pt x="270890" y="172819"/>
                  </a:lnTo>
                  <a:lnTo>
                    <a:pt x="273462" y="179408"/>
                  </a:lnTo>
                  <a:lnTo>
                    <a:pt x="275970" y="185389"/>
                  </a:lnTo>
                  <a:lnTo>
                    <a:pt x="278436" y="190963"/>
                  </a:lnTo>
                  <a:lnTo>
                    <a:pt x="280874" y="196267"/>
                  </a:lnTo>
                  <a:lnTo>
                    <a:pt x="283293" y="202184"/>
                  </a:lnTo>
                  <a:lnTo>
                    <a:pt x="285700" y="208510"/>
                  </a:lnTo>
                  <a:lnTo>
                    <a:pt x="288097" y="215108"/>
                  </a:lnTo>
                  <a:lnTo>
                    <a:pt x="289696" y="221889"/>
                  </a:lnTo>
                  <a:lnTo>
                    <a:pt x="290762" y="228790"/>
                  </a:lnTo>
                  <a:lnTo>
                    <a:pt x="291472" y="235772"/>
                  </a:lnTo>
                  <a:lnTo>
                    <a:pt x="291946" y="242015"/>
                  </a:lnTo>
                  <a:lnTo>
                    <a:pt x="292262" y="247764"/>
                  </a:lnTo>
                  <a:lnTo>
                    <a:pt x="292472" y="253184"/>
                  </a:lnTo>
                  <a:lnTo>
                    <a:pt x="290590" y="263440"/>
                  </a:lnTo>
                  <a:lnTo>
                    <a:pt x="287107" y="273289"/>
                  </a:lnTo>
                  <a:lnTo>
                    <a:pt x="282913" y="282959"/>
                  </a:lnTo>
                  <a:lnTo>
                    <a:pt x="278403" y="292548"/>
                  </a:lnTo>
                  <a:lnTo>
                    <a:pt x="276090" y="297327"/>
                  </a:lnTo>
                  <a:lnTo>
                    <a:pt x="272960" y="301308"/>
                  </a:lnTo>
                  <a:lnTo>
                    <a:pt x="265248" y="307847"/>
                  </a:lnTo>
                  <a:lnTo>
                    <a:pt x="256530" y="313399"/>
                  </a:lnTo>
                  <a:lnTo>
                    <a:pt x="251982" y="315991"/>
                  </a:lnTo>
                  <a:lnTo>
                    <a:pt x="246569" y="319306"/>
                  </a:lnTo>
                  <a:lnTo>
                    <a:pt x="234205" y="327223"/>
                  </a:lnTo>
                  <a:lnTo>
                    <a:pt x="228368" y="329969"/>
                  </a:lnTo>
                  <a:lnTo>
                    <a:pt x="222889" y="331800"/>
                  </a:lnTo>
                  <a:lnTo>
                    <a:pt x="217648" y="333021"/>
                  </a:lnTo>
                  <a:lnTo>
                    <a:pt x="211774" y="333834"/>
                  </a:lnTo>
                  <a:lnTo>
                    <a:pt x="205476" y="334377"/>
                  </a:lnTo>
                  <a:lnTo>
                    <a:pt x="198897" y="334739"/>
                  </a:lnTo>
                  <a:lnTo>
                    <a:pt x="187352" y="335140"/>
                  </a:lnTo>
                  <a:lnTo>
                    <a:pt x="167006" y="335398"/>
                  </a:lnTo>
                  <a:lnTo>
                    <a:pt x="162137" y="334626"/>
                  </a:lnTo>
                  <a:lnTo>
                    <a:pt x="157304" y="333317"/>
                  </a:lnTo>
                  <a:lnTo>
                    <a:pt x="148494" y="330540"/>
                  </a:lnTo>
                  <a:lnTo>
                    <a:pt x="141933" y="329305"/>
                  </a:lnTo>
                  <a:lnTo>
                    <a:pt x="134254" y="326640"/>
                  </a:lnTo>
                  <a:lnTo>
                    <a:pt x="126343" y="322810"/>
                  </a:lnTo>
                  <a:lnTo>
                    <a:pt x="117427" y="316191"/>
                  </a:lnTo>
                  <a:lnTo>
                    <a:pt x="109758" y="309203"/>
                  </a:lnTo>
                  <a:lnTo>
                    <a:pt x="100056" y="299730"/>
                  </a:lnTo>
                  <a:lnTo>
                    <a:pt x="97660" y="297353"/>
                  </a:lnTo>
                  <a:lnTo>
                    <a:pt x="95269" y="295768"/>
                  </a:lnTo>
                  <a:lnTo>
                    <a:pt x="92881" y="294712"/>
                  </a:lnTo>
                  <a:lnTo>
                    <a:pt x="85725" y="29259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MARTPenAnnotation151"/>
            <p:cNvSpPr/>
            <p:nvPr/>
          </p:nvSpPr>
          <p:spPr>
            <a:xfrm>
              <a:off x="6386512" y="1964531"/>
              <a:ext cx="207170" cy="28576"/>
            </a:xfrm>
            <a:custGeom>
              <a:avLst/>
              <a:gdLst/>
              <a:ahLst/>
              <a:cxnLst/>
              <a:rect l="0" t="0" r="0" b="0"/>
              <a:pathLst>
                <a:path w="207170" h="28576">
                  <a:moveTo>
                    <a:pt x="0" y="28575"/>
                  </a:moveTo>
                  <a:lnTo>
                    <a:pt x="3792" y="28575"/>
                  </a:lnTo>
                  <a:lnTo>
                    <a:pt x="4910" y="27781"/>
                  </a:lnTo>
                  <a:lnTo>
                    <a:pt x="5654" y="26458"/>
                  </a:lnTo>
                  <a:lnTo>
                    <a:pt x="6151" y="24783"/>
                  </a:lnTo>
                  <a:lnTo>
                    <a:pt x="7276" y="23665"/>
                  </a:lnTo>
                  <a:lnTo>
                    <a:pt x="8819" y="22920"/>
                  </a:lnTo>
                  <a:lnTo>
                    <a:pt x="10642" y="22424"/>
                  </a:lnTo>
                  <a:lnTo>
                    <a:pt x="16901" y="21872"/>
                  </a:lnTo>
                  <a:lnTo>
                    <a:pt x="24180" y="21627"/>
                  </a:lnTo>
                  <a:lnTo>
                    <a:pt x="33535" y="21489"/>
                  </a:lnTo>
                  <a:lnTo>
                    <a:pt x="69157" y="21433"/>
                  </a:lnTo>
                  <a:lnTo>
                    <a:pt x="74680" y="20639"/>
                  </a:lnTo>
                  <a:lnTo>
                    <a:pt x="80743" y="19315"/>
                  </a:lnTo>
                  <a:lnTo>
                    <a:pt x="87166" y="17639"/>
                  </a:lnTo>
                  <a:lnTo>
                    <a:pt x="93036" y="16522"/>
                  </a:lnTo>
                  <a:lnTo>
                    <a:pt x="98537" y="15777"/>
                  </a:lnTo>
                  <a:lnTo>
                    <a:pt x="103791" y="15281"/>
                  </a:lnTo>
                  <a:lnTo>
                    <a:pt x="108882" y="14949"/>
                  </a:lnTo>
                  <a:lnTo>
                    <a:pt x="113863" y="14729"/>
                  </a:lnTo>
                  <a:lnTo>
                    <a:pt x="118771" y="14582"/>
                  </a:lnTo>
                  <a:lnTo>
                    <a:pt x="124424" y="13690"/>
                  </a:lnTo>
                  <a:lnTo>
                    <a:pt x="130575" y="12301"/>
                  </a:lnTo>
                  <a:lnTo>
                    <a:pt x="137056" y="10582"/>
                  </a:lnTo>
                  <a:lnTo>
                    <a:pt x="142965" y="9436"/>
                  </a:lnTo>
                  <a:lnTo>
                    <a:pt x="148491" y="8672"/>
                  </a:lnTo>
                  <a:lnTo>
                    <a:pt x="153763" y="8162"/>
                  </a:lnTo>
                  <a:lnTo>
                    <a:pt x="159658" y="7029"/>
                  </a:lnTo>
                  <a:lnTo>
                    <a:pt x="165970" y="5480"/>
                  </a:lnTo>
                  <a:lnTo>
                    <a:pt x="172560" y="3653"/>
                  </a:lnTo>
                  <a:lnTo>
                    <a:pt x="177746" y="2435"/>
                  </a:lnTo>
                  <a:lnTo>
                    <a:pt x="181997" y="1623"/>
                  </a:lnTo>
                  <a:lnTo>
                    <a:pt x="185625" y="1082"/>
                  </a:lnTo>
                  <a:lnTo>
                    <a:pt x="191774" y="481"/>
                  </a:lnTo>
                  <a:lnTo>
                    <a:pt x="197152" y="214"/>
                  </a:lnTo>
                  <a:lnTo>
                    <a:pt x="207169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SMARTPenAnnotation152"/>
            <p:cNvSpPr/>
            <p:nvPr/>
          </p:nvSpPr>
          <p:spPr>
            <a:xfrm>
              <a:off x="6443662" y="2017628"/>
              <a:ext cx="221457" cy="25483"/>
            </a:xfrm>
            <a:custGeom>
              <a:avLst/>
              <a:gdLst/>
              <a:ahLst/>
              <a:cxnLst/>
              <a:rect l="0" t="0" r="0" b="0"/>
              <a:pathLst>
                <a:path w="221457" h="25483">
                  <a:moveTo>
                    <a:pt x="0" y="18340"/>
                  </a:moveTo>
                  <a:lnTo>
                    <a:pt x="3792" y="22133"/>
                  </a:lnTo>
                  <a:lnTo>
                    <a:pt x="5703" y="23250"/>
                  </a:lnTo>
                  <a:lnTo>
                    <a:pt x="7771" y="23995"/>
                  </a:lnTo>
                  <a:lnTo>
                    <a:pt x="9943" y="24491"/>
                  </a:lnTo>
                  <a:lnTo>
                    <a:pt x="16793" y="25190"/>
                  </a:lnTo>
                  <a:lnTo>
                    <a:pt x="23603" y="25353"/>
                  </a:lnTo>
                  <a:lnTo>
                    <a:pt x="72886" y="25482"/>
                  </a:lnTo>
                  <a:lnTo>
                    <a:pt x="78753" y="24689"/>
                  </a:lnTo>
                  <a:lnTo>
                    <a:pt x="84252" y="23366"/>
                  </a:lnTo>
                  <a:lnTo>
                    <a:pt x="89505" y="21691"/>
                  </a:lnTo>
                  <a:lnTo>
                    <a:pt x="94596" y="20574"/>
                  </a:lnTo>
                  <a:lnTo>
                    <a:pt x="99576" y="19830"/>
                  </a:lnTo>
                  <a:lnTo>
                    <a:pt x="104484" y="19333"/>
                  </a:lnTo>
                  <a:lnTo>
                    <a:pt x="109344" y="19002"/>
                  </a:lnTo>
                  <a:lnTo>
                    <a:pt x="114171" y="18782"/>
                  </a:lnTo>
                  <a:lnTo>
                    <a:pt x="118976" y="18634"/>
                  </a:lnTo>
                  <a:lnTo>
                    <a:pt x="123768" y="17743"/>
                  </a:lnTo>
                  <a:lnTo>
                    <a:pt x="128549" y="16354"/>
                  </a:lnTo>
                  <a:lnTo>
                    <a:pt x="133325" y="14635"/>
                  </a:lnTo>
                  <a:lnTo>
                    <a:pt x="138095" y="13489"/>
                  </a:lnTo>
                  <a:lnTo>
                    <a:pt x="142863" y="12725"/>
                  </a:lnTo>
                  <a:lnTo>
                    <a:pt x="147631" y="12215"/>
                  </a:lnTo>
                  <a:lnTo>
                    <a:pt x="151602" y="11082"/>
                  </a:lnTo>
                  <a:lnTo>
                    <a:pt x="155042" y="9533"/>
                  </a:lnTo>
                  <a:lnTo>
                    <a:pt x="158131" y="7706"/>
                  </a:lnTo>
                  <a:lnTo>
                    <a:pt x="161776" y="6488"/>
                  </a:lnTo>
                  <a:lnTo>
                    <a:pt x="165795" y="5676"/>
                  </a:lnTo>
                  <a:lnTo>
                    <a:pt x="170061" y="5135"/>
                  </a:lnTo>
                  <a:lnTo>
                    <a:pt x="174492" y="4774"/>
                  </a:lnTo>
                  <a:lnTo>
                    <a:pt x="179035" y="4534"/>
                  </a:lnTo>
                  <a:lnTo>
                    <a:pt x="183650" y="4373"/>
                  </a:lnTo>
                  <a:lnTo>
                    <a:pt x="187521" y="3473"/>
                  </a:lnTo>
                  <a:lnTo>
                    <a:pt x="190895" y="2079"/>
                  </a:lnTo>
                  <a:lnTo>
                    <a:pt x="193939" y="355"/>
                  </a:lnTo>
                  <a:lnTo>
                    <a:pt x="196761" y="0"/>
                  </a:lnTo>
                  <a:lnTo>
                    <a:pt x="199437" y="557"/>
                  </a:lnTo>
                  <a:lnTo>
                    <a:pt x="202014" y="1722"/>
                  </a:lnTo>
                  <a:lnTo>
                    <a:pt x="204526" y="2499"/>
                  </a:lnTo>
                  <a:lnTo>
                    <a:pt x="206994" y="3017"/>
                  </a:lnTo>
                  <a:lnTo>
                    <a:pt x="212867" y="3848"/>
                  </a:lnTo>
                  <a:lnTo>
                    <a:pt x="215787" y="3962"/>
                  </a:lnTo>
                  <a:lnTo>
                    <a:pt x="221456" y="405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SMARTPenAnnotation153"/>
            <p:cNvSpPr/>
            <p:nvPr/>
          </p:nvSpPr>
          <p:spPr>
            <a:xfrm>
              <a:off x="6836568" y="1950243"/>
              <a:ext cx="185739" cy="28576"/>
            </a:xfrm>
            <a:custGeom>
              <a:avLst/>
              <a:gdLst/>
              <a:ahLst/>
              <a:cxnLst/>
              <a:rect l="0" t="0" r="0" b="0"/>
              <a:pathLst>
                <a:path w="185739" h="28576">
                  <a:moveTo>
                    <a:pt x="0" y="0"/>
                  </a:moveTo>
                  <a:lnTo>
                    <a:pt x="0" y="7144"/>
                  </a:lnTo>
                  <a:lnTo>
                    <a:pt x="3793" y="7144"/>
                  </a:lnTo>
                  <a:lnTo>
                    <a:pt x="5704" y="7938"/>
                  </a:lnTo>
                  <a:lnTo>
                    <a:pt x="7771" y="9261"/>
                  </a:lnTo>
                  <a:lnTo>
                    <a:pt x="13001" y="13295"/>
                  </a:lnTo>
                  <a:lnTo>
                    <a:pt x="15833" y="13846"/>
                  </a:lnTo>
                  <a:lnTo>
                    <a:pt x="19737" y="14092"/>
                  </a:lnTo>
                  <a:lnTo>
                    <a:pt x="24118" y="14201"/>
                  </a:lnTo>
                  <a:lnTo>
                    <a:pt x="106097" y="14288"/>
                  </a:lnTo>
                  <a:lnTo>
                    <a:pt x="110419" y="15082"/>
                  </a:lnTo>
                  <a:lnTo>
                    <a:pt x="114888" y="16404"/>
                  </a:lnTo>
                  <a:lnTo>
                    <a:pt x="119454" y="18080"/>
                  </a:lnTo>
                  <a:lnTo>
                    <a:pt x="123293" y="19197"/>
                  </a:lnTo>
                  <a:lnTo>
                    <a:pt x="126645" y="19942"/>
                  </a:lnTo>
                  <a:lnTo>
                    <a:pt x="129674" y="20439"/>
                  </a:lnTo>
                  <a:lnTo>
                    <a:pt x="135156" y="20990"/>
                  </a:lnTo>
                  <a:lnTo>
                    <a:pt x="137729" y="21137"/>
                  </a:lnTo>
                  <a:lnTo>
                    <a:pt x="144822" y="21301"/>
                  </a:lnTo>
                  <a:lnTo>
                    <a:pt x="169949" y="21429"/>
                  </a:lnTo>
                  <a:lnTo>
                    <a:pt x="171243" y="22224"/>
                  </a:lnTo>
                  <a:lnTo>
                    <a:pt x="172900" y="23547"/>
                  </a:lnTo>
                  <a:lnTo>
                    <a:pt x="177469" y="27582"/>
                  </a:lnTo>
                  <a:lnTo>
                    <a:pt x="180211" y="28134"/>
                  </a:lnTo>
                  <a:lnTo>
                    <a:pt x="185735" y="28575"/>
                  </a:lnTo>
                  <a:lnTo>
                    <a:pt x="185736" y="28575"/>
                  </a:lnTo>
                  <a:lnTo>
                    <a:pt x="185738" y="285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SMARTPenAnnotation154"/>
            <p:cNvSpPr/>
            <p:nvPr/>
          </p:nvSpPr>
          <p:spPr>
            <a:xfrm>
              <a:off x="7122333" y="1843095"/>
              <a:ext cx="269795" cy="342883"/>
            </a:xfrm>
            <a:custGeom>
              <a:avLst/>
              <a:gdLst/>
              <a:ahLst/>
              <a:cxnLst/>
              <a:rect l="0" t="0" r="0" b="0"/>
              <a:pathLst>
                <a:path w="269795" h="342883">
                  <a:moveTo>
                    <a:pt x="221442" y="7136"/>
                  </a:moveTo>
                  <a:lnTo>
                    <a:pt x="221442" y="286"/>
                  </a:lnTo>
                  <a:lnTo>
                    <a:pt x="213671" y="31"/>
                  </a:lnTo>
                  <a:lnTo>
                    <a:pt x="204649" y="0"/>
                  </a:lnTo>
                  <a:lnTo>
                    <a:pt x="199927" y="791"/>
                  </a:lnTo>
                  <a:lnTo>
                    <a:pt x="193605" y="2112"/>
                  </a:lnTo>
                  <a:lnTo>
                    <a:pt x="186216" y="3787"/>
                  </a:lnTo>
                  <a:lnTo>
                    <a:pt x="178908" y="4903"/>
                  </a:lnTo>
                  <a:lnTo>
                    <a:pt x="171654" y="5647"/>
                  </a:lnTo>
                  <a:lnTo>
                    <a:pt x="164437" y="6143"/>
                  </a:lnTo>
                  <a:lnTo>
                    <a:pt x="156451" y="6474"/>
                  </a:lnTo>
                  <a:lnTo>
                    <a:pt x="139112" y="6842"/>
                  </a:lnTo>
                  <a:lnTo>
                    <a:pt x="130042" y="7734"/>
                  </a:lnTo>
                  <a:lnTo>
                    <a:pt x="120821" y="9122"/>
                  </a:lnTo>
                  <a:lnTo>
                    <a:pt x="111499" y="10841"/>
                  </a:lnTo>
                  <a:lnTo>
                    <a:pt x="102109" y="11987"/>
                  </a:lnTo>
                  <a:lnTo>
                    <a:pt x="92674" y="12751"/>
                  </a:lnTo>
                  <a:lnTo>
                    <a:pt x="83210" y="13261"/>
                  </a:lnTo>
                  <a:lnTo>
                    <a:pt x="73724" y="14394"/>
                  </a:lnTo>
                  <a:lnTo>
                    <a:pt x="64226" y="15943"/>
                  </a:lnTo>
                  <a:lnTo>
                    <a:pt x="54718" y="17770"/>
                  </a:lnTo>
                  <a:lnTo>
                    <a:pt x="46793" y="18988"/>
                  </a:lnTo>
                  <a:lnTo>
                    <a:pt x="39922" y="19800"/>
                  </a:lnTo>
                  <a:lnTo>
                    <a:pt x="33753" y="20341"/>
                  </a:lnTo>
                  <a:lnTo>
                    <a:pt x="28053" y="20702"/>
                  </a:lnTo>
                  <a:lnTo>
                    <a:pt x="17487" y="21103"/>
                  </a:lnTo>
                  <a:lnTo>
                    <a:pt x="13241" y="22003"/>
                  </a:lnTo>
                  <a:lnTo>
                    <a:pt x="6406" y="25121"/>
                  </a:lnTo>
                  <a:lnTo>
                    <a:pt x="1887" y="27546"/>
                  </a:lnTo>
                  <a:lnTo>
                    <a:pt x="1253" y="28680"/>
                  </a:lnTo>
                  <a:lnTo>
                    <a:pt x="549" y="32057"/>
                  </a:lnTo>
                  <a:lnTo>
                    <a:pt x="96" y="40692"/>
                  </a:lnTo>
                  <a:lnTo>
                    <a:pt x="0" y="52408"/>
                  </a:lnTo>
                  <a:lnTo>
                    <a:pt x="2108" y="59272"/>
                  </a:lnTo>
                  <a:lnTo>
                    <a:pt x="4897" y="67613"/>
                  </a:lnTo>
                  <a:lnTo>
                    <a:pt x="6138" y="76613"/>
                  </a:lnTo>
                  <a:lnTo>
                    <a:pt x="6688" y="85904"/>
                  </a:lnTo>
                  <a:lnTo>
                    <a:pt x="7727" y="96119"/>
                  </a:lnTo>
                  <a:lnTo>
                    <a:pt x="9115" y="102176"/>
                  </a:lnTo>
                  <a:lnTo>
                    <a:pt x="10834" y="108596"/>
                  </a:lnTo>
                  <a:lnTo>
                    <a:pt x="11981" y="114464"/>
                  </a:lnTo>
                  <a:lnTo>
                    <a:pt x="12744" y="119963"/>
                  </a:lnTo>
                  <a:lnTo>
                    <a:pt x="13594" y="130306"/>
                  </a:lnTo>
                  <a:lnTo>
                    <a:pt x="13971" y="140195"/>
                  </a:lnTo>
                  <a:lnTo>
                    <a:pt x="14184" y="154687"/>
                  </a:lnTo>
                  <a:lnTo>
                    <a:pt x="14273" y="199979"/>
                  </a:lnTo>
                  <a:lnTo>
                    <a:pt x="24216" y="190071"/>
                  </a:lnTo>
                  <a:lnTo>
                    <a:pt x="28046" y="187830"/>
                  </a:lnTo>
                  <a:lnTo>
                    <a:pt x="32979" y="185542"/>
                  </a:lnTo>
                  <a:lnTo>
                    <a:pt x="38650" y="183223"/>
                  </a:lnTo>
                  <a:lnTo>
                    <a:pt x="44018" y="180884"/>
                  </a:lnTo>
                  <a:lnTo>
                    <a:pt x="54216" y="176168"/>
                  </a:lnTo>
                  <a:lnTo>
                    <a:pt x="59951" y="173799"/>
                  </a:lnTo>
                  <a:lnTo>
                    <a:pt x="66156" y="171426"/>
                  </a:lnTo>
                  <a:lnTo>
                    <a:pt x="72675" y="169050"/>
                  </a:lnTo>
                  <a:lnTo>
                    <a:pt x="79401" y="167466"/>
                  </a:lnTo>
                  <a:lnTo>
                    <a:pt x="86267" y="166410"/>
                  </a:lnTo>
                  <a:lnTo>
                    <a:pt x="93225" y="165706"/>
                  </a:lnTo>
                  <a:lnTo>
                    <a:pt x="100245" y="165237"/>
                  </a:lnTo>
                  <a:lnTo>
                    <a:pt x="107307" y="164924"/>
                  </a:lnTo>
                  <a:lnTo>
                    <a:pt x="121502" y="164577"/>
                  </a:lnTo>
                  <a:lnTo>
                    <a:pt x="157158" y="164335"/>
                  </a:lnTo>
                  <a:lnTo>
                    <a:pt x="165092" y="165116"/>
                  </a:lnTo>
                  <a:lnTo>
                    <a:pt x="173557" y="166431"/>
                  </a:lnTo>
                  <a:lnTo>
                    <a:pt x="182374" y="168102"/>
                  </a:lnTo>
                  <a:lnTo>
                    <a:pt x="189840" y="170803"/>
                  </a:lnTo>
                  <a:lnTo>
                    <a:pt x="196405" y="174191"/>
                  </a:lnTo>
                  <a:lnTo>
                    <a:pt x="202369" y="178037"/>
                  </a:lnTo>
                  <a:lnTo>
                    <a:pt x="208728" y="181395"/>
                  </a:lnTo>
                  <a:lnTo>
                    <a:pt x="215346" y="184427"/>
                  </a:lnTo>
                  <a:lnTo>
                    <a:pt x="222141" y="187243"/>
                  </a:lnTo>
                  <a:lnTo>
                    <a:pt x="229052" y="190707"/>
                  </a:lnTo>
                  <a:lnTo>
                    <a:pt x="236039" y="194604"/>
                  </a:lnTo>
                  <a:lnTo>
                    <a:pt x="243080" y="198790"/>
                  </a:lnTo>
                  <a:lnTo>
                    <a:pt x="248567" y="203961"/>
                  </a:lnTo>
                  <a:lnTo>
                    <a:pt x="253019" y="209790"/>
                  </a:lnTo>
                  <a:lnTo>
                    <a:pt x="256781" y="216057"/>
                  </a:lnTo>
                  <a:lnTo>
                    <a:pt x="260083" y="221823"/>
                  </a:lnTo>
                  <a:lnTo>
                    <a:pt x="265867" y="232463"/>
                  </a:lnTo>
                  <a:lnTo>
                    <a:pt x="268967" y="242483"/>
                  </a:lnTo>
                  <a:lnTo>
                    <a:pt x="269794" y="247378"/>
                  </a:lnTo>
                  <a:lnTo>
                    <a:pt x="268757" y="252228"/>
                  </a:lnTo>
                  <a:lnTo>
                    <a:pt x="263374" y="261851"/>
                  </a:lnTo>
                  <a:lnTo>
                    <a:pt x="260509" y="267433"/>
                  </a:lnTo>
                  <a:lnTo>
                    <a:pt x="257804" y="273537"/>
                  </a:lnTo>
                  <a:lnTo>
                    <a:pt x="255208" y="279986"/>
                  </a:lnTo>
                  <a:lnTo>
                    <a:pt x="250207" y="289269"/>
                  </a:lnTo>
                  <a:lnTo>
                    <a:pt x="244546" y="296835"/>
                  </a:lnTo>
                  <a:lnTo>
                    <a:pt x="236737" y="305489"/>
                  </a:lnTo>
                  <a:lnTo>
                    <a:pt x="227974" y="314627"/>
                  </a:lnTo>
                  <a:lnTo>
                    <a:pt x="223416" y="319286"/>
                  </a:lnTo>
                  <a:lnTo>
                    <a:pt x="218789" y="322392"/>
                  </a:lnTo>
                  <a:lnTo>
                    <a:pt x="214117" y="324463"/>
                  </a:lnTo>
                  <a:lnTo>
                    <a:pt x="209415" y="325843"/>
                  </a:lnTo>
                  <a:lnTo>
                    <a:pt x="204692" y="327558"/>
                  </a:lnTo>
                  <a:lnTo>
                    <a:pt x="199957" y="329494"/>
                  </a:lnTo>
                  <a:lnTo>
                    <a:pt x="195212" y="331579"/>
                  </a:lnTo>
                  <a:lnTo>
                    <a:pt x="189668" y="333762"/>
                  </a:lnTo>
                  <a:lnTo>
                    <a:pt x="177157" y="338305"/>
                  </a:lnTo>
                  <a:lnTo>
                    <a:pt x="172075" y="339834"/>
                  </a:lnTo>
                  <a:lnTo>
                    <a:pt x="164311" y="341533"/>
                  </a:lnTo>
                  <a:lnTo>
                    <a:pt x="159542" y="341986"/>
                  </a:lnTo>
                  <a:lnTo>
                    <a:pt x="153981" y="342288"/>
                  </a:lnTo>
                  <a:lnTo>
                    <a:pt x="142247" y="342624"/>
                  </a:lnTo>
                  <a:lnTo>
                    <a:pt x="116899" y="342857"/>
                  </a:lnTo>
                  <a:lnTo>
                    <a:pt x="102448" y="342882"/>
                  </a:lnTo>
                  <a:lnTo>
                    <a:pt x="98456" y="342091"/>
                  </a:lnTo>
                  <a:lnTo>
                    <a:pt x="89046" y="337980"/>
                  </a:lnTo>
                  <a:lnTo>
                    <a:pt x="83754" y="336740"/>
                  </a:lnTo>
                  <a:lnTo>
                    <a:pt x="78756" y="334073"/>
                  </a:lnTo>
                  <a:lnTo>
                    <a:pt x="71479" y="328108"/>
                  </a:lnTo>
                  <a:lnTo>
                    <a:pt x="64279" y="32146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SMARTPenAnnotation155"/>
            <p:cNvSpPr/>
            <p:nvPr/>
          </p:nvSpPr>
          <p:spPr>
            <a:xfrm>
              <a:off x="7572375" y="1921668"/>
              <a:ext cx="85726" cy="235745"/>
            </a:xfrm>
            <a:custGeom>
              <a:avLst/>
              <a:gdLst/>
              <a:ahLst/>
              <a:cxnLst/>
              <a:rect l="0" t="0" r="0" b="0"/>
              <a:pathLst>
                <a:path w="85726" h="235745">
                  <a:moveTo>
                    <a:pt x="0" y="0"/>
                  </a:moveTo>
                  <a:lnTo>
                    <a:pt x="0" y="3793"/>
                  </a:lnTo>
                  <a:lnTo>
                    <a:pt x="793" y="4910"/>
                  </a:lnTo>
                  <a:lnTo>
                    <a:pt x="2116" y="5655"/>
                  </a:lnTo>
                  <a:lnTo>
                    <a:pt x="3792" y="6151"/>
                  </a:lnTo>
                  <a:lnTo>
                    <a:pt x="4909" y="7276"/>
                  </a:lnTo>
                  <a:lnTo>
                    <a:pt x="5653" y="8819"/>
                  </a:lnTo>
                  <a:lnTo>
                    <a:pt x="6481" y="12651"/>
                  </a:lnTo>
                  <a:lnTo>
                    <a:pt x="6849" y="17000"/>
                  </a:lnTo>
                  <a:lnTo>
                    <a:pt x="9130" y="23695"/>
                  </a:lnTo>
                  <a:lnTo>
                    <a:pt x="10848" y="27703"/>
                  </a:lnTo>
                  <a:lnTo>
                    <a:pt x="11994" y="31963"/>
                  </a:lnTo>
                  <a:lnTo>
                    <a:pt x="12759" y="36390"/>
                  </a:lnTo>
                  <a:lnTo>
                    <a:pt x="13268" y="40929"/>
                  </a:lnTo>
                  <a:lnTo>
                    <a:pt x="14402" y="45542"/>
                  </a:lnTo>
                  <a:lnTo>
                    <a:pt x="15950" y="50205"/>
                  </a:lnTo>
                  <a:lnTo>
                    <a:pt x="17777" y="54902"/>
                  </a:lnTo>
                  <a:lnTo>
                    <a:pt x="21925" y="66469"/>
                  </a:lnTo>
                  <a:lnTo>
                    <a:pt x="24141" y="72888"/>
                  </a:lnTo>
                  <a:lnTo>
                    <a:pt x="25618" y="78755"/>
                  </a:lnTo>
                  <a:lnTo>
                    <a:pt x="26604" y="84253"/>
                  </a:lnTo>
                  <a:lnTo>
                    <a:pt x="27261" y="89506"/>
                  </a:lnTo>
                  <a:lnTo>
                    <a:pt x="28492" y="95390"/>
                  </a:lnTo>
                  <a:lnTo>
                    <a:pt x="30108" y="101693"/>
                  </a:lnTo>
                  <a:lnTo>
                    <a:pt x="31978" y="108277"/>
                  </a:lnTo>
                  <a:lnTo>
                    <a:pt x="36172" y="121942"/>
                  </a:lnTo>
                  <a:lnTo>
                    <a:pt x="38403" y="128920"/>
                  </a:lnTo>
                  <a:lnTo>
                    <a:pt x="40683" y="135159"/>
                  </a:lnTo>
                  <a:lnTo>
                    <a:pt x="42996" y="140906"/>
                  </a:lnTo>
                  <a:lnTo>
                    <a:pt x="45333" y="146325"/>
                  </a:lnTo>
                  <a:lnTo>
                    <a:pt x="48478" y="152319"/>
                  </a:lnTo>
                  <a:lnTo>
                    <a:pt x="52162" y="158696"/>
                  </a:lnTo>
                  <a:lnTo>
                    <a:pt x="56206" y="165329"/>
                  </a:lnTo>
                  <a:lnTo>
                    <a:pt x="59696" y="171338"/>
                  </a:lnTo>
                  <a:lnTo>
                    <a:pt x="65689" y="182248"/>
                  </a:lnTo>
                  <a:lnTo>
                    <a:pt x="67605" y="187380"/>
                  </a:lnTo>
                  <a:lnTo>
                    <a:pt x="68883" y="192389"/>
                  </a:lnTo>
                  <a:lnTo>
                    <a:pt x="69734" y="197316"/>
                  </a:lnTo>
                  <a:lnTo>
                    <a:pt x="71096" y="201394"/>
                  </a:lnTo>
                  <a:lnTo>
                    <a:pt x="72797" y="204907"/>
                  </a:lnTo>
                  <a:lnTo>
                    <a:pt x="74724" y="208042"/>
                  </a:lnTo>
                  <a:lnTo>
                    <a:pt x="76867" y="213642"/>
                  </a:lnTo>
                  <a:lnTo>
                    <a:pt x="77820" y="218777"/>
                  </a:lnTo>
                  <a:lnTo>
                    <a:pt x="78355" y="226131"/>
                  </a:lnTo>
                  <a:lnTo>
                    <a:pt x="78481" y="230942"/>
                  </a:lnTo>
                  <a:lnTo>
                    <a:pt x="79308" y="232543"/>
                  </a:lnTo>
                  <a:lnTo>
                    <a:pt x="80653" y="233610"/>
                  </a:lnTo>
                  <a:lnTo>
                    <a:pt x="85725" y="2357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SMARTPenAnnotation156"/>
            <p:cNvSpPr/>
            <p:nvPr/>
          </p:nvSpPr>
          <p:spPr>
            <a:xfrm>
              <a:off x="7515225" y="2043112"/>
              <a:ext cx="314326" cy="28576"/>
            </a:xfrm>
            <a:custGeom>
              <a:avLst/>
              <a:gdLst/>
              <a:ahLst/>
              <a:cxnLst/>
              <a:rect l="0" t="0" r="0" b="0"/>
              <a:pathLst>
                <a:path w="314326" h="28576">
                  <a:moveTo>
                    <a:pt x="0" y="28575"/>
                  </a:moveTo>
                  <a:lnTo>
                    <a:pt x="9942" y="28575"/>
                  </a:lnTo>
                  <a:lnTo>
                    <a:pt x="12185" y="27781"/>
                  </a:lnTo>
                  <a:lnTo>
                    <a:pt x="14473" y="26458"/>
                  </a:lnTo>
                  <a:lnTo>
                    <a:pt x="16792" y="24783"/>
                  </a:lnTo>
                  <a:lnTo>
                    <a:pt x="20720" y="23665"/>
                  </a:lnTo>
                  <a:lnTo>
                    <a:pt x="25720" y="22921"/>
                  </a:lnTo>
                  <a:lnTo>
                    <a:pt x="31434" y="22424"/>
                  </a:lnTo>
                  <a:lnTo>
                    <a:pt x="37624" y="22093"/>
                  </a:lnTo>
                  <a:lnTo>
                    <a:pt x="50852" y="21725"/>
                  </a:lnTo>
                  <a:lnTo>
                    <a:pt x="96735" y="21457"/>
                  </a:lnTo>
                  <a:lnTo>
                    <a:pt x="105765" y="20655"/>
                  </a:lnTo>
                  <a:lnTo>
                    <a:pt x="114960" y="19326"/>
                  </a:lnTo>
                  <a:lnTo>
                    <a:pt x="124265" y="17647"/>
                  </a:lnTo>
                  <a:lnTo>
                    <a:pt x="132850" y="16527"/>
                  </a:lnTo>
                  <a:lnTo>
                    <a:pt x="140954" y="15780"/>
                  </a:lnTo>
                  <a:lnTo>
                    <a:pt x="148738" y="15283"/>
                  </a:lnTo>
                  <a:lnTo>
                    <a:pt x="157102" y="14951"/>
                  </a:lnTo>
                  <a:lnTo>
                    <a:pt x="183250" y="14484"/>
                  </a:lnTo>
                  <a:lnTo>
                    <a:pt x="198920" y="14375"/>
                  </a:lnTo>
                  <a:lnTo>
                    <a:pt x="207225" y="13552"/>
                  </a:lnTo>
                  <a:lnTo>
                    <a:pt x="215937" y="12210"/>
                  </a:lnTo>
                  <a:lnTo>
                    <a:pt x="224921" y="10521"/>
                  </a:lnTo>
                  <a:lnTo>
                    <a:pt x="233291" y="9395"/>
                  </a:lnTo>
                  <a:lnTo>
                    <a:pt x="241252" y="8645"/>
                  </a:lnTo>
                  <a:lnTo>
                    <a:pt x="248941" y="8144"/>
                  </a:lnTo>
                  <a:lnTo>
                    <a:pt x="256448" y="7811"/>
                  </a:lnTo>
                  <a:lnTo>
                    <a:pt x="271140" y="7440"/>
                  </a:lnTo>
                  <a:lnTo>
                    <a:pt x="277597" y="6548"/>
                  </a:lnTo>
                  <a:lnTo>
                    <a:pt x="283489" y="5159"/>
                  </a:lnTo>
                  <a:lnTo>
                    <a:pt x="289005" y="3439"/>
                  </a:lnTo>
                  <a:lnTo>
                    <a:pt x="294270" y="2293"/>
                  </a:lnTo>
                  <a:lnTo>
                    <a:pt x="299367" y="1528"/>
                  </a:lnTo>
                  <a:lnTo>
                    <a:pt x="31432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SMARTPenAnnotation157"/>
            <p:cNvSpPr/>
            <p:nvPr/>
          </p:nvSpPr>
          <p:spPr>
            <a:xfrm>
              <a:off x="7923421" y="1864518"/>
              <a:ext cx="259921" cy="321470"/>
            </a:xfrm>
            <a:custGeom>
              <a:avLst/>
              <a:gdLst/>
              <a:ahLst/>
              <a:cxnLst/>
              <a:rect l="0" t="0" r="0" b="0"/>
              <a:pathLst>
                <a:path w="259921" h="321470">
                  <a:moveTo>
                    <a:pt x="34716" y="0"/>
                  </a:moveTo>
                  <a:lnTo>
                    <a:pt x="34716" y="9943"/>
                  </a:lnTo>
                  <a:lnTo>
                    <a:pt x="33922" y="12185"/>
                  </a:lnTo>
                  <a:lnTo>
                    <a:pt x="30923" y="16793"/>
                  </a:lnTo>
                  <a:lnTo>
                    <a:pt x="23324" y="26219"/>
                  </a:lnTo>
                  <a:lnTo>
                    <a:pt x="20493" y="34139"/>
                  </a:lnTo>
                  <a:lnTo>
                    <a:pt x="17017" y="41896"/>
                  </a:lnTo>
                  <a:lnTo>
                    <a:pt x="10599" y="55188"/>
                  </a:lnTo>
                  <a:lnTo>
                    <a:pt x="8122" y="64480"/>
                  </a:lnTo>
                  <a:lnTo>
                    <a:pt x="7022" y="73902"/>
                  </a:lnTo>
                  <a:lnTo>
                    <a:pt x="6532" y="83381"/>
                  </a:lnTo>
                  <a:lnTo>
                    <a:pt x="6315" y="92885"/>
                  </a:lnTo>
                  <a:lnTo>
                    <a:pt x="6257" y="97643"/>
                  </a:lnTo>
                  <a:lnTo>
                    <a:pt x="5424" y="103195"/>
                  </a:lnTo>
                  <a:lnTo>
                    <a:pt x="4076" y="109278"/>
                  </a:lnTo>
                  <a:lnTo>
                    <a:pt x="2383" y="115715"/>
                  </a:lnTo>
                  <a:lnTo>
                    <a:pt x="1255" y="121593"/>
                  </a:lnTo>
                  <a:lnTo>
                    <a:pt x="503" y="127100"/>
                  </a:lnTo>
                  <a:lnTo>
                    <a:pt x="0" y="132358"/>
                  </a:lnTo>
                  <a:lnTo>
                    <a:pt x="460" y="137451"/>
                  </a:lnTo>
                  <a:lnTo>
                    <a:pt x="4105" y="152204"/>
                  </a:lnTo>
                  <a:lnTo>
                    <a:pt x="5236" y="161838"/>
                  </a:lnTo>
                  <a:lnTo>
                    <a:pt x="5538" y="167423"/>
                  </a:lnTo>
                  <a:lnTo>
                    <a:pt x="5874" y="179979"/>
                  </a:lnTo>
                  <a:lnTo>
                    <a:pt x="6756" y="185867"/>
                  </a:lnTo>
                  <a:lnTo>
                    <a:pt x="8139" y="191380"/>
                  </a:lnTo>
                  <a:lnTo>
                    <a:pt x="9854" y="196643"/>
                  </a:lnTo>
                  <a:lnTo>
                    <a:pt x="11791" y="201739"/>
                  </a:lnTo>
                  <a:lnTo>
                    <a:pt x="16061" y="211635"/>
                  </a:lnTo>
                  <a:lnTo>
                    <a:pt x="22721" y="221325"/>
                  </a:lnTo>
                  <a:lnTo>
                    <a:pt x="30179" y="230129"/>
                  </a:lnTo>
                  <a:lnTo>
                    <a:pt x="36139" y="236688"/>
                  </a:lnTo>
                  <a:lnTo>
                    <a:pt x="47749" y="248636"/>
                  </a:lnTo>
                  <a:lnTo>
                    <a:pt x="52930" y="252276"/>
                  </a:lnTo>
                  <a:lnTo>
                    <a:pt x="58765" y="255497"/>
                  </a:lnTo>
                  <a:lnTo>
                    <a:pt x="65036" y="258437"/>
                  </a:lnTo>
                  <a:lnTo>
                    <a:pt x="70011" y="261192"/>
                  </a:lnTo>
                  <a:lnTo>
                    <a:pt x="77654" y="266369"/>
                  </a:lnTo>
                  <a:lnTo>
                    <a:pt x="82391" y="268067"/>
                  </a:lnTo>
                  <a:lnTo>
                    <a:pt x="87931" y="269199"/>
                  </a:lnTo>
                  <a:lnTo>
                    <a:pt x="94005" y="269954"/>
                  </a:lnTo>
                  <a:lnTo>
                    <a:pt x="99642" y="271250"/>
                  </a:lnTo>
                  <a:lnTo>
                    <a:pt x="104988" y="272909"/>
                  </a:lnTo>
                  <a:lnTo>
                    <a:pt x="110139" y="274808"/>
                  </a:lnTo>
                  <a:lnTo>
                    <a:pt x="115954" y="276074"/>
                  </a:lnTo>
                  <a:lnTo>
                    <a:pt x="122212" y="276918"/>
                  </a:lnTo>
                  <a:lnTo>
                    <a:pt x="128765" y="277481"/>
                  </a:lnTo>
                  <a:lnTo>
                    <a:pt x="135516" y="277062"/>
                  </a:lnTo>
                  <a:lnTo>
                    <a:pt x="142397" y="275990"/>
                  </a:lnTo>
                  <a:lnTo>
                    <a:pt x="149366" y="274481"/>
                  </a:lnTo>
                  <a:lnTo>
                    <a:pt x="155599" y="272681"/>
                  </a:lnTo>
                  <a:lnTo>
                    <a:pt x="161342" y="270688"/>
                  </a:lnTo>
                  <a:lnTo>
                    <a:pt x="166758" y="268564"/>
                  </a:lnTo>
                  <a:lnTo>
                    <a:pt x="179127" y="264089"/>
                  </a:lnTo>
                  <a:lnTo>
                    <a:pt x="206470" y="254749"/>
                  </a:lnTo>
                  <a:lnTo>
                    <a:pt x="212718" y="252383"/>
                  </a:lnTo>
                  <a:lnTo>
                    <a:pt x="218471" y="250011"/>
                  </a:lnTo>
                  <a:lnTo>
                    <a:pt x="223894" y="247637"/>
                  </a:lnTo>
                  <a:lnTo>
                    <a:pt x="229098" y="244466"/>
                  </a:lnTo>
                  <a:lnTo>
                    <a:pt x="234154" y="240765"/>
                  </a:lnTo>
                  <a:lnTo>
                    <a:pt x="239111" y="236710"/>
                  </a:lnTo>
                  <a:lnTo>
                    <a:pt x="246738" y="230088"/>
                  </a:lnTo>
                  <a:lnTo>
                    <a:pt x="249883" y="227211"/>
                  </a:lnTo>
                  <a:lnTo>
                    <a:pt x="251979" y="224499"/>
                  </a:lnTo>
                  <a:lnTo>
                    <a:pt x="255724" y="216890"/>
                  </a:lnTo>
                  <a:lnTo>
                    <a:pt x="259412" y="212019"/>
                  </a:lnTo>
                  <a:lnTo>
                    <a:pt x="259920" y="209608"/>
                  </a:lnTo>
                  <a:lnTo>
                    <a:pt x="259464" y="207208"/>
                  </a:lnTo>
                  <a:lnTo>
                    <a:pt x="257636" y="202424"/>
                  </a:lnTo>
                  <a:lnTo>
                    <a:pt x="256823" y="197652"/>
                  </a:lnTo>
                  <a:lnTo>
                    <a:pt x="255019" y="195268"/>
                  </a:lnTo>
                  <a:lnTo>
                    <a:pt x="248780" y="190503"/>
                  </a:lnTo>
                  <a:lnTo>
                    <a:pt x="240716" y="185739"/>
                  </a:lnTo>
                  <a:lnTo>
                    <a:pt x="236343" y="183357"/>
                  </a:lnTo>
                  <a:lnTo>
                    <a:pt x="231840" y="181770"/>
                  </a:lnTo>
                  <a:lnTo>
                    <a:pt x="227251" y="180711"/>
                  </a:lnTo>
                  <a:lnTo>
                    <a:pt x="222604" y="180005"/>
                  </a:lnTo>
                  <a:lnTo>
                    <a:pt x="217919" y="179535"/>
                  </a:lnTo>
                  <a:lnTo>
                    <a:pt x="213207" y="179221"/>
                  </a:lnTo>
                  <a:lnTo>
                    <a:pt x="208480" y="179012"/>
                  </a:lnTo>
                  <a:lnTo>
                    <a:pt x="203739" y="179667"/>
                  </a:lnTo>
                  <a:lnTo>
                    <a:pt x="198992" y="180897"/>
                  </a:lnTo>
                  <a:lnTo>
                    <a:pt x="176174" y="188574"/>
                  </a:lnTo>
                  <a:lnTo>
                    <a:pt x="170296" y="190803"/>
                  </a:lnTo>
                  <a:lnTo>
                    <a:pt x="164790" y="193084"/>
                  </a:lnTo>
                  <a:lnTo>
                    <a:pt x="159532" y="195398"/>
                  </a:lnTo>
                  <a:lnTo>
                    <a:pt x="149456" y="200085"/>
                  </a:lnTo>
                  <a:lnTo>
                    <a:pt x="144547" y="202446"/>
                  </a:lnTo>
                  <a:lnTo>
                    <a:pt x="139687" y="205608"/>
                  </a:lnTo>
                  <a:lnTo>
                    <a:pt x="134859" y="209304"/>
                  </a:lnTo>
                  <a:lnTo>
                    <a:pt x="130053" y="213354"/>
                  </a:lnTo>
                  <a:lnTo>
                    <a:pt x="125262" y="217643"/>
                  </a:lnTo>
                  <a:lnTo>
                    <a:pt x="115704" y="226640"/>
                  </a:lnTo>
                  <a:lnTo>
                    <a:pt x="101399" y="240631"/>
                  </a:lnTo>
                  <a:lnTo>
                    <a:pt x="93986" y="250087"/>
                  </a:lnTo>
                  <a:lnTo>
                    <a:pt x="88045" y="259581"/>
                  </a:lnTo>
                  <a:lnTo>
                    <a:pt x="82760" y="269093"/>
                  </a:lnTo>
                  <a:lnTo>
                    <a:pt x="80239" y="274645"/>
                  </a:lnTo>
                  <a:lnTo>
                    <a:pt x="77765" y="280728"/>
                  </a:lnTo>
                  <a:lnTo>
                    <a:pt x="75321" y="287165"/>
                  </a:lnTo>
                  <a:lnTo>
                    <a:pt x="72104" y="293837"/>
                  </a:lnTo>
                  <a:lnTo>
                    <a:pt x="68373" y="300666"/>
                  </a:lnTo>
                  <a:lnTo>
                    <a:pt x="56147" y="32146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SMARTPenAnnotation158"/>
            <p:cNvSpPr/>
            <p:nvPr/>
          </p:nvSpPr>
          <p:spPr>
            <a:xfrm>
              <a:off x="6265068" y="2536371"/>
              <a:ext cx="207075" cy="342436"/>
            </a:xfrm>
            <a:custGeom>
              <a:avLst/>
              <a:gdLst/>
              <a:ahLst/>
              <a:cxnLst/>
              <a:rect l="0" t="0" r="0" b="0"/>
              <a:pathLst>
                <a:path w="207075" h="342436">
                  <a:moveTo>
                    <a:pt x="0" y="13947"/>
                  </a:moveTo>
                  <a:lnTo>
                    <a:pt x="0" y="24589"/>
                  </a:lnTo>
                  <a:lnTo>
                    <a:pt x="3793" y="34739"/>
                  </a:lnTo>
                  <a:lnTo>
                    <a:pt x="7771" y="43297"/>
                  </a:lnTo>
                  <a:lnTo>
                    <a:pt x="11392" y="52391"/>
                  </a:lnTo>
                  <a:lnTo>
                    <a:pt x="13001" y="61725"/>
                  </a:lnTo>
                  <a:lnTo>
                    <a:pt x="13906" y="72113"/>
                  </a:lnTo>
                  <a:lnTo>
                    <a:pt x="16235" y="79751"/>
                  </a:lnTo>
                  <a:lnTo>
                    <a:pt x="19916" y="88437"/>
                  </a:lnTo>
                  <a:lnTo>
                    <a:pt x="24198" y="97589"/>
                  </a:lnTo>
                  <a:lnTo>
                    <a:pt x="28746" y="104832"/>
                  </a:lnTo>
                  <a:lnTo>
                    <a:pt x="33414" y="111490"/>
                  </a:lnTo>
                  <a:lnTo>
                    <a:pt x="38134" y="119741"/>
                  </a:lnTo>
                  <a:lnTo>
                    <a:pt x="42878" y="126584"/>
                  </a:lnTo>
                  <a:lnTo>
                    <a:pt x="47632" y="132270"/>
                  </a:lnTo>
                  <a:lnTo>
                    <a:pt x="52391" y="137444"/>
                  </a:lnTo>
                  <a:lnTo>
                    <a:pt x="59533" y="144819"/>
                  </a:lnTo>
                  <a:lnTo>
                    <a:pt x="62707" y="147233"/>
                  </a:lnTo>
                  <a:lnTo>
                    <a:pt x="66411" y="149635"/>
                  </a:lnTo>
                  <a:lnTo>
                    <a:pt x="70468" y="152031"/>
                  </a:lnTo>
                  <a:lnTo>
                    <a:pt x="74760" y="153628"/>
                  </a:lnTo>
                  <a:lnTo>
                    <a:pt x="79209" y="154693"/>
                  </a:lnTo>
                  <a:lnTo>
                    <a:pt x="83762" y="155403"/>
                  </a:lnTo>
                  <a:lnTo>
                    <a:pt x="87592" y="155876"/>
                  </a:lnTo>
                  <a:lnTo>
                    <a:pt x="93963" y="156402"/>
                  </a:lnTo>
                  <a:lnTo>
                    <a:pt x="97567" y="156542"/>
                  </a:lnTo>
                  <a:lnTo>
                    <a:pt x="109430" y="156739"/>
                  </a:lnTo>
                  <a:lnTo>
                    <a:pt x="115576" y="156785"/>
                  </a:lnTo>
                  <a:lnTo>
                    <a:pt x="118326" y="156004"/>
                  </a:lnTo>
                  <a:lnTo>
                    <a:pt x="123498" y="153019"/>
                  </a:lnTo>
                  <a:lnTo>
                    <a:pt x="126782" y="150318"/>
                  </a:lnTo>
                  <a:lnTo>
                    <a:pt x="130559" y="146930"/>
                  </a:lnTo>
                  <a:lnTo>
                    <a:pt x="141343" y="136693"/>
                  </a:lnTo>
                  <a:lnTo>
                    <a:pt x="146957" y="130414"/>
                  </a:lnTo>
                  <a:lnTo>
                    <a:pt x="152098" y="122331"/>
                  </a:lnTo>
                  <a:lnTo>
                    <a:pt x="154912" y="113447"/>
                  </a:lnTo>
                  <a:lnTo>
                    <a:pt x="156956" y="104207"/>
                  </a:lnTo>
                  <a:lnTo>
                    <a:pt x="160511" y="94808"/>
                  </a:lnTo>
                  <a:lnTo>
                    <a:pt x="164736" y="85340"/>
                  </a:lnTo>
                  <a:lnTo>
                    <a:pt x="166975" y="80592"/>
                  </a:lnTo>
                  <a:lnTo>
                    <a:pt x="168466" y="75046"/>
                  </a:lnTo>
                  <a:lnTo>
                    <a:pt x="169461" y="68967"/>
                  </a:lnTo>
                  <a:lnTo>
                    <a:pt x="170124" y="62534"/>
                  </a:lnTo>
                  <a:lnTo>
                    <a:pt x="170566" y="56657"/>
                  </a:lnTo>
                  <a:lnTo>
                    <a:pt x="170861" y="51152"/>
                  </a:lnTo>
                  <a:lnTo>
                    <a:pt x="171276" y="37935"/>
                  </a:lnTo>
                  <a:lnTo>
                    <a:pt x="171416" y="22566"/>
                  </a:lnTo>
                  <a:lnTo>
                    <a:pt x="171447" y="8553"/>
                  </a:lnTo>
                  <a:lnTo>
                    <a:pt x="169333" y="5464"/>
                  </a:lnTo>
                  <a:lnTo>
                    <a:pt x="164600" y="0"/>
                  </a:lnTo>
                  <a:lnTo>
                    <a:pt x="164394" y="3553"/>
                  </a:lnTo>
                  <a:lnTo>
                    <a:pt x="165158" y="4637"/>
                  </a:lnTo>
                  <a:lnTo>
                    <a:pt x="166462" y="5359"/>
                  </a:lnTo>
                  <a:lnTo>
                    <a:pt x="168125" y="5840"/>
                  </a:lnTo>
                  <a:lnTo>
                    <a:pt x="169233" y="6955"/>
                  </a:lnTo>
                  <a:lnTo>
                    <a:pt x="169972" y="8492"/>
                  </a:lnTo>
                  <a:lnTo>
                    <a:pt x="170465" y="10311"/>
                  </a:lnTo>
                  <a:lnTo>
                    <a:pt x="171158" y="20454"/>
                  </a:lnTo>
                  <a:lnTo>
                    <a:pt x="173437" y="29010"/>
                  </a:lnTo>
                  <a:lnTo>
                    <a:pt x="176302" y="38104"/>
                  </a:lnTo>
                  <a:lnTo>
                    <a:pt x="177575" y="47438"/>
                  </a:lnTo>
                  <a:lnTo>
                    <a:pt x="180258" y="56878"/>
                  </a:lnTo>
                  <a:lnTo>
                    <a:pt x="182084" y="61618"/>
                  </a:lnTo>
                  <a:lnTo>
                    <a:pt x="183302" y="67159"/>
                  </a:lnTo>
                  <a:lnTo>
                    <a:pt x="184114" y="73234"/>
                  </a:lnTo>
                  <a:lnTo>
                    <a:pt x="184656" y="79666"/>
                  </a:lnTo>
                  <a:lnTo>
                    <a:pt x="185810" y="86334"/>
                  </a:lnTo>
                  <a:lnTo>
                    <a:pt x="187373" y="93162"/>
                  </a:lnTo>
                  <a:lnTo>
                    <a:pt x="189209" y="100094"/>
                  </a:lnTo>
                  <a:lnTo>
                    <a:pt x="190433" y="106304"/>
                  </a:lnTo>
                  <a:lnTo>
                    <a:pt x="191249" y="112031"/>
                  </a:lnTo>
                  <a:lnTo>
                    <a:pt x="191794" y="117436"/>
                  </a:lnTo>
                  <a:lnTo>
                    <a:pt x="192950" y="123421"/>
                  </a:lnTo>
                  <a:lnTo>
                    <a:pt x="194515" y="129792"/>
                  </a:lnTo>
                  <a:lnTo>
                    <a:pt x="196352" y="136421"/>
                  </a:lnTo>
                  <a:lnTo>
                    <a:pt x="197576" y="143222"/>
                  </a:lnTo>
                  <a:lnTo>
                    <a:pt x="198393" y="150136"/>
                  </a:lnTo>
                  <a:lnTo>
                    <a:pt x="198937" y="157127"/>
                  </a:lnTo>
                  <a:lnTo>
                    <a:pt x="200093" y="164169"/>
                  </a:lnTo>
                  <a:lnTo>
                    <a:pt x="201658" y="171245"/>
                  </a:lnTo>
                  <a:lnTo>
                    <a:pt x="203495" y="178344"/>
                  </a:lnTo>
                  <a:lnTo>
                    <a:pt x="204720" y="185458"/>
                  </a:lnTo>
                  <a:lnTo>
                    <a:pt x="205536" y="192581"/>
                  </a:lnTo>
                  <a:lnTo>
                    <a:pt x="206081" y="199711"/>
                  </a:lnTo>
                  <a:lnTo>
                    <a:pt x="206443" y="206846"/>
                  </a:lnTo>
                  <a:lnTo>
                    <a:pt x="206847" y="221124"/>
                  </a:lnTo>
                  <a:lnTo>
                    <a:pt x="207074" y="238757"/>
                  </a:lnTo>
                  <a:lnTo>
                    <a:pt x="206311" y="244783"/>
                  </a:lnTo>
                  <a:lnTo>
                    <a:pt x="205010" y="251182"/>
                  </a:lnTo>
                  <a:lnTo>
                    <a:pt x="203348" y="257828"/>
                  </a:lnTo>
                  <a:lnTo>
                    <a:pt x="201447" y="263847"/>
                  </a:lnTo>
                  <a:lnTo>
                    <a:pt x="199386" y="269447"/>
                  </a:lnTo>
                  <a:lnTo>
                    <a:pt x="194978" y="279903"/>
                  </a:lnTo>
                  <a:lnTo>
                    <a:pt x="190374" y="289841"/>
                  </a:lnTo>
                  <a:lnTo>
                    <a:pt x="187241" y="294714"/>
                  </a:lnTo>
                  <a:lnTo>
                    <a:pt x="183565" y="299550"/>
                  </a:lnTo>
                  <a:lnTo>
                    <a:pt x="179527" y="304362"/>
                  </a:lnTo>
                  <a:lnTo>
                    <a:pt x="176041" y="308363"/>
                  </a:lnTo>
                  <a:lnTo>
                    <a:pt x="170051" y="314926"/>
                  </a:lnTo>
                  <a:lnTo>
                    <a:pt x="166549" y="317787"/>
                  </a:lnTo>
                  <a:lnTo>
                    <a:pt x="162626" y="320488"/>
                  </a:lnTo>
                  <a:lnTo>
                    <a:pt x="158424" y="323083"/>
                  </a:lnTo>
                  <a:lnTo>
                    <a:pt x="154035" y="325607"/>
                  </a:lnTo>
                  <a:lnTo>
                    <a:pt x="144925" y="330527"/>
                  </a:lnTo>
                  <a:lnTo>
                    <a:pt x="130871" y="337760"/>
                  </a:lnTo>
                  <a:lnTo>
                    <a:pt x="126141" y="339360"/>
                  </a:lnTo>
                  <a:lnTo>
                    <a:pt x="121401" y="340427"/>
                  </a:lnTo>
                  <a:lnTo>
                    <a:pt x="116652" y="341138"/>
                  </a:lnTo>
                  <a:lnTo>
                    <a:pt x="111900" y="341612"/>
                  </a:lnTo>
                  <a:lnTo>
                    <a:pt x="107144" y="341928"/>
                  </a:lnTo>
                  <a:lnTo>
                    <a:pt x="102385" y="342138"/>
                  </a:lnTo>
                  <a:lnTo>
                    <a:pt x="92866" y="342373"/>
                  </a:lnTo>
                  <a:lnTo>
                    <a:pt x="88104" y="342435"/>
                  </a:lnTo>
                  <a:lnTo>
                    <a:pt x="83342" y="341683"/>
                  </a:lnTo>
                  <a:lnTo>
                    <a:pt x="78581" y="340388"/>
                  </a:lnTo>
                  <a:lnTo>
                    <a:pt x="73818" y="338730"/>
                  </a:lnTo>
                  <a:lnTo>
                    <a:pt x="69850" y="336832"/>
                  </a:lnTo>
                  <a:lnTo>
                    <a:pt x="66411" y="334772"/>
                  </a:lnTo>
                  <a:lnTo>
                    <a:pt x="60472" y="330367"/>
                  </a:lnTo>
                  <a:lnTo>
                    <a:pt x="55187" y="325764"/>
                  </a:lnTo>
                  <a:lnTo>
                    <a:pt x="50192" y="321072"/>
                  </a:lnTo>
                  <a:lnTo>
                    <a:pt x="47749" y="318710"/>
                  </a:lnTo>
                  <a:lnTo>
                    <a:pt x="46121" y="316341"/>
                  </a:lnTo>
                  <a:lnTo>
                    <a:pt x="42863" y="30684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SMARTPenAnnotation159"/>
            <p:cNvSpPr/>
            <p:nvPr/>
          </p:nvSpPr>
          <p:spPr>
            <a:xfrm>
              <a:off x="6507956" y="2578893"/>
              <a:ext cx="250032" cy="35720"/>
            </a:xfrm>
            <a:custGeom>
              <a:avLst/>
              <a:gdLst/>
              <a:ahLst/>
              <a:cxnLst/>
              <a:rect l="0" t="0" r="0" b="0"/>
              <a:pathLst>
                <a:path w="250032" h="35720">
                  <a:moveTo>
                    <a:pt x="0" y="35719"/>
                  </a:moveTo>
                  <a:lnTo>
                    <a:pt x="0" y="31927"/>
                  </a:lnTo>
                  <a:lnTo>
                    <a:pt x="1587" y="30809"/>
                  </a:lnTo>
                  <a:lnTo>
                    <a:pt x="4233" y="30065"/>
                  </a:lnTo>
                  <a:lnTo>
                    <a:pt x="12301" y="28869"/>
                  </a:lnTo>
                  <a:lnTo>
                    <a:pt x="17638" y="28706"/>
                  </a:lnTo>
                  <a:lnTo>
                    <a:pt x="30206" y="28601"/>
                  </a:lnTo>
                  <a:lnTo>
                    <a:pt x="33632" y="27799"/>
                  </a:lnTo>
                  <a:lnTo>
                    <a:pt x="37502" y="26470"/>
                  </a:lnTo>
                  <a:lnTo>
                    <a:pt x="41670" y="24791"/>
                  </a:lnTo>
                  <a:lnTo>
                    <a:pt x="46036" y="23671"/>
                  </a:lnTo>
                  <a:lnTo>
                    <a:pt x="50535" y="22924"/>
                  </a:lnTo>
                  <a:lnTo>
                    <a:pt x="55121" y="22427"/>
                  </a:lnTo>
                  <a:lnTo>
                    <a:pt x="59766" y="22095"/>
                  </a:lnTo>
                  <a:lnTo>
                    <a:pt x="64450" y="21874"/>
                  </a:lnTo>
                  <a:lnTo>
                    <a:pt x="69161" y="21726"/>
                  </a:lnTo>
                  <a:lnTo>
                    <a:pt x="73888" y="20834"/>
                  </a:lnTo>
                  <a:lnTo>
                    <a:pt x="78628" y="19446"/>
                  </a:lnTo>
                  <a:lnTo>
                    <a:pt x="83375" y="17727"/>
                  </a:lnTo>
                  <a:lnTo>
                    <a:pt x="88921" y="16580"/>
                  </a:lnTo>
                  <a:lnTo>
                    <a:pt x="94999" y="15816"/>
                  </a:lnTo>
                  <a:lnTo>
                    <a:pt x="101433" y="15307"/>
                  </a:lnTo>
                  <a:lnTo>
                    <a:pt x="107309" y="14967"/>
                  </a:lnTo>
                  <a:lnTo>
                    <a:pt x="118072" y="14590"/>
                  </a:lnTo>
                  <a:lnTo>
                    <a:pt x="136849" y="14377"/>
                  </a:lnTo>
                  <a:lnTo>
                    <a:pt x="142827" y="13554"/>
                  </a:lnTo>
                  <a:lnTo>
                    <a:pt x="148398" y="12211"/>
                  </a:lnTo>
                  <a:lnTo>
                    <a:pt x="153701" y="10522"/>
                  </a:lnTo>
                  <a:lnTo>
                    <a:pt x="159617" y="9396"/>
                  </a:lnTo>
                  <a:lnTo>
                    <a:pt x="165943" y="8645"/>
                  </a:lnTo>
                  <a:lnTo>
                    <a:pt x="172540" y="8145"/>
                  </a:lnTo>
                  <a:lnTo>
                    <a:pt x="178527" y="7811"/>
                  </a:lnTo>
                  <a:lnTo>
                    <a:pt x="189412" y="7441"/>
                  </a:lnTo>
                  <a:lnTo>
                    <a:pt x="194537" y="6548"/>
                  </a:lnTo>
                  <a:lnTo>
                    <a:pt x="199541" y="5159"/>
                  </a:lnTo>
                  <a:lnTo>
                    <a:pt x="204465" y="3440"/>
                  </a:lnTo>
                  <a:lnTo>
                    <a:pt x="208541" y="2293"/>
                  </a:lnTo>
                  <a:lnTo>
                    <a:pt x="212053" y="1529"/>
                  </a:lnTo>
                  <a:lnTo>
                    <a:pt x="218864" y="680"/>
                  </a:lnTo>
                  <a:lnTo>
                    <a:pt x="222903" y="453"/>
                  </a:lnTo>
                  <a:lnTo>
                    <a:pt x="230831" y="201"/>
                  </a:lnTo>
                  <a:lnTo>
                    <a:pt x="242387" y="40"/>
                  </a:lnTo>
                  <a:lnTo>
                    <a:pt x="250031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SMARTPenAnnotation160"/>
            <p:cNvSpPr/>
            <p:nvPr/>
          </p:nvSpPr>
          <p:spPr>
            <a:xfrm>
              <a:off x="6557962" y="2650331"/>
              <a:ext cx="221457" cy="28576"/>
            </a:xfrm>
            <a:custGeom>
              <a:avLst/>
              <a:gdLst/>
              <a:ahLst/>
              <a:cxnLst/>
              <a:rect l="0" t="0" r="0" b="0"/>
              <a:pathLst>
                <a:path w="221457" h="28576">
                  <a:moveTo>
                    <a:pt x="0" y="28575"/>
                  </a:moveTo>
                  <a:lnTo>
                    <a:pt x="21570" y="28575"/>
                  </a:lnTo>
                  <a:lnTo>
                    <a:pt x="25493" y="27781"/>
                  </a:lnTo>
                  <a:lnTo>
                    <a:pt x="29695" y="26458"/>
                  </a:lnTo>
                  <a:lnTo>
                    <a:pt x="34084" y="24783"/>
                  </a:lnTo>
                  <a:lnTo>
                    <a:pt x="38598" y="23665"/>
                  </a:lnTo>
                  <a:lnTo>
                    <a:pt x="43194" y="22920"/>
                  </a:lnTo>
                  <a:lnTo>
                    <a:pt x="47846" y="22424"/>
                  </a:lnTo>
                  <a:lnTo>
                    <a:pt x="52535" y="21299"/>
                  </a:lnTo>
                  <a:lnTo>
                    <a:pt x="57248" y="19756"/>
                  </a:lnTo>
                  <a:lnTo>
                    <a:pt x="61978" y="17933"/>
                  </a:lnTo>
                  <a:lnTo>
                    <a:pt x="66719" y="16718"/>
                  </a:lnTo>
                  <a:lnTo>
                    <a:pt x="71467" y="15907"/>
                  </a:lnTo>
                  <a:lnTo>
                    <a:pt x="76220" y="15367"/>
                  </a:lnTo>
                  <a:lnTo>
                    <a:pt x="81769" y="14214"/>
                  </a:lnTo>
                  <a:lnTo>
                    <a:pt x="87850" y="12651"/>
                  </a:lnTo>
                  <a:lnTo>
                    <a:pt x="94286" y="10815"/>
                  </a:lnTo>
                  <a:lnTo>
                    <a:pt x="100164" y="9591"/>
                  </a:lnTo>
                  <a:lnTo>
                    <a:pt x="105670" y="8775"/>
                  </a:lnTo>
                  <a:lnTo>
                    <a:pt x="110928" y="8231"/>
                  </a:lnTo>
                  <a:lnTo>
                    <a:pt x="116814" y="7869"/>
                  </a:lnTo>
                  <a:lnTo>
                    <a:pt x="129704" y="7466"/>
                  </a:lnTo>
                  <a:lnTo>
                    <a:pt x="152474" y="7207"/>
                  </a:lnTo>
                  <a:lnTo>
                    <a:pt x="165397" y="7172"/>
                  </a:lnTo>
                  <a:lnTo>
                    <a:pt x="171383" y="6369"/>
                  </a:lnTo>
                  <a:lnTo>
                    <a:pt x="176962" y="5040"/>
                  </a:lnTo>
                  <a:lnTo>
                    <a:pt x="182269" y="3359"/>
                  </a:lnTo>
                  <a:lnTo>
                    <a:pt x="187393" y="2240"/>
                  </a:lnTo>
                  <a:lnTo>
                    <a:pt x="192398" y="1493"/>
                  </a:lnTo>
                  <a:lnTo>
                    <a:pt x="197321" y="995"/>
                  </a:lnTo>
                  <a:lnTo>
                    <a:pt x="202191" y="663"/>
                  </a:lnTo>
                  <a:lnTo>
                    <a:pt x="207026" y="442"/>
                  </a:lnTo>
                  <a:lnTo>
                    <a:pt x="221456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SMARTPenAnnotation161"/>
            <p:cNvSpPr/>
            <p:nvPr/>
          </p:nvSpPr>
          <p:spPr>
            <a:xfrm>
              <a:off x="6872313" y="2471737"/>
              <a:ext cx="14254" cy="264320"/>
            </a:xfrm>
            <a:custGeom>
              <a:avLst/>
              <a:gdLst/>
              <a:ahLst/>
              <a:cxnLst/>
              <a:rect l="0" t="0" r="0" b="0"/>
              <a:pathLst>
                <a:path w="14254" h="264320">
                  <a:moveTo>
                    <a:pt x="7118" y="0"/>
                  </a:moveTo>
                  <a:lnTo>
                    <a:pt x="0" y="0"/>
                  </a:lnTo>
                  <a:lnTo>
                    <a:pt x="3775" y="3792"/>
                  </a:lnTo>
                  <a:lnTo>
                    <a:pt x="4888" y="6497"/>
                  </a:lnTo>
                  <a:lnTo>
                    <a:pt x="5632" y="9888"/>
                  </a:lnTo>
                  <a:lnTo>
                    <a:pt x="6127" y="13736"/>
                  </a:lnTo>
                  <a:lnTo>
                    <a:pt x="7251" y="17888"/>
                  </a:lnTo>
                  <a:lnTo>
                    <a:pt x="8794" y="22244"/>
                  </a:lnTo>
                  <a:lnTo>
                    <a:pt x="10617" y="26736"/>
                  </a:lnTo>
                  <a:lnTo>
                    <a:pt x="11831" y="32111"/>
                  </a:lnTo>
                  <a:lnTo>
                    <a:pt x="12641" y="38076"/>
                  </a:lnTo>
                  <a:lnTo>
                    <a:pt x="13182" y="44434"/>
                  </a:lnTo>
                  <a:lnTo>
                    <a:pt x="13541" y="51054"/>
                  </a:lnTo>
                  <a:lnTo>
                    <a:pt x="13941" y="64759"/>
                  </a:lnTo>
                  <a:lnTo>
                    <a:pt x="14199" y="88845"/>
                  </a:lnTo>
                  <a:lnTo>
                    <a:pt x="14253" y="127901"/>
                  </a:lnTo>
                  <a:lnTo>
                    <a:pt x="13462" y="135274"/>
                  </a:lnTo>
                  <a:lnTo>
                    <a:pt x="12141" y="142570"/>
                  </a:lnTo>
                  <a:lnTo>
                    <a:pt x="10467" y="149815"/>
                  </a:lnTo>
                  <a:lnTo>
                    <a:pt x="9351" y="157027"/>
                  </a:lnTo>
                  <a:lnTo>
                    <a:pt x="8606" y="164216"/>
                  </a:lnTo>
                  <a:lnTo>
                    <a:pt x="8110" y="171390"/>
                  </a:lnTo>
                  <a:lnTo>
                    <a:pt x="7779" y="177760"/>
                  </a:lnTo>
                  <a:lnTo>
                    <a:pt x="7412" y="189071"/>
                  </a:lnTo>
                  <a:lnTo>
                    <a:pt x="7176" y="209268"/>
                  </a:lnTo>
                  <a:lnTo>
                    <a:pt x="7118" y="26431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SMARTPenAnnotation162"/>
            <p:cNvSpPr/>
            <p:nvPr/>
          </p:nvSpPr>
          <p:spPr>
            <a:xfrm>
              <a:off x="5893601" y="2357438"/>
              <a:ext cx="1513337" cy="664165"/>
            </a:xfrm>
            <a:custGeom>
              <a:avLst/>
              <a:gdLst/>
              <a:ahLst/>
              <a:cxnLst/>
              <a:rect l="0" t="0" r="0" b="0"/>
              <a:pathLst>
                <a:path w="1513337" h="664165">
                  <a:moveTo>
                    <a:pt x="1285867" y="64293"/>
                  </a:moveTo>
                  <a:lnTo>
                    <a:pt x="1285867" y="60501"/>
                  </a:lnTo>
                  <a:lnTo>
                    <a:pt x="1285074" y="59383"/>
                  </a:lnTo>
                  <a:lnTo>
                    <a:pt x="1283751" y="58638"/>
                  </a:lnTo>
                  <a:lnTo>
                    <a:pt x="1279716" y="57443"/>
                  </a:lnTo>
                  <a:lnTo>
                    <a:pt x="1258165" y="40364"/>
                  </a:lnTo>
                  <a:lnTo>
                    <a:pt x="1249478" y="37783"/>
                  </a:lnTo>
                  <a:lnTo>
                    <a:pt x="1205526" y="35798"/>
                  </a:lnTo>
                  <a:lnTo>
                    <a:pt x="1170749" y="33617"/>
                  </a:lnTo>
                  <a:lnTo>
                    <a:pt x="1133306" y="29570"/>
                  </a:lnTo>
                  <a:lnTo>
                    <a:pt x="1090426" y="27977"/>
                  </a:lnTo>
                  <a:lnTo>
                    <a:pt x="1050558" y="22959"/>
                  </a:lnTo>
                  <a:lnTo>
                    <a:pt x="1008318" y="17940"/>
                  </a:lnTo>
                  <a:lnTo>
                    <a:pt x="961755" y="14214"/>
                  </a:lnTo>
                  <a:lnTo>
                    <a:pt x="926221" y="9591"/>
                  </a:lnTo>
                  <a:lnTo>
                    <a:pt x="890556" y="7868"/>
                  </a:lnTo>
                  <a:lnTo>
                    <a:pt x="854060" y="6564"/>
                  </a:lnTo>
                  <a:lnTo>
                    <a:pt x="814231" y="2297"/>
                  </a:lnTo>
                  <a:lnTo>
                    <a:pt x="776147" y="680"/>
                  </a:lnTo>
                  <a:lnTo>
                    <a:pt x="706892" y="89"/>
                  </a:lnTo>
                  <a:lnTo>
                    <a:pt x="521865" y="0"/>
                  </a:lnTo>
                  <a:lnTo>
                    <a:pt x="474943" y="3791"/>
                  </a:lnTo>
                  <a:lnTo>
                    <a:pt x="429644" y="6150"/>
                  </a:lnTo>
                  <a:lnTo>
                    <a:pt x="386059" y="6849"/>
                  </a:lnTo>
                  <a:lnTo>
                    <a:pt x="342983" y="10848"/>
                  </a:lnTo>
                  <a:lnTo>
                    <a:pt x="290670" y="14401"/>
                  </a:lnTo>
                  <a:lnTo>
                    <a:pt x="250161" y="18995"/>
                  </a:lnTo>
                  <a:lnTo>
                    <a:pt x="213464" y="21502"/>
                  </a:lnTo>
                  <a:lnTo>
                    <a:pt x="170100" y="26942"/>
                  </a:lnTo>
                  <a:lnTo>
                    <a:pt x="127345" y="32044"/>
                  </a:lnTo>
                  <a:lnTo>
                    <a:pt x="86495" y="37351"/>
                  </a:lnTo>
                  <a:lnTo>
                    <a:pt x="45700" y="46331"/>
                  </a:lnTo>
                  <a:lnTo>
                    <a:pt x="38034" y="50489"/>
                  </a:lnTo>
                  <a:lnTo>
                    <a:pt x="26645" y="59626"/>
                  </a:lnTo>
                  <a:lnTo>
                    <a:pt x="19178" y="70495"/>
                  </a:lnTo>
                  <a:lnTo>
                    <a:pt x="16457" y="77103"/>
                  </a:lnTo>
                  <a:lnTo>
                    <a:pt x="10918" y="95398"/>
                  </a:lnTo>
                  <a:lnTo>
                    <a:pt x="8256" y="111257"/>
                  </a:lnTo>
                  <a:lnTo>
                    <a:pt x="7468" y="129802"/>
                  </a:lnTo>
                  <a:lnTo>
                    <a:pt x="7165" y="181499"/>
                  </a:lnTo>
                  <a:lnTo>
                    <a:pt x="5032" y="198141"/>
                  </a:lnTo>
                  <a:lnTo>
                    <a:pt x="3352" y="205912"/>
                  </a:lnTo>
                  <a:lnTo>
                    <a:pt x="3602" y="225131"/>
                  </a:lnTo>
                  <a:lnTo>
                    <a:pt x="4780" y="235812"/>
                  </a:lnTo>
                  <a:lnTo>
                    <a:pt x="6089" y="256146"/>
                  </a:lnTo>
                  <a:lnTo>
                    <a:pt x="6671" y="275767"/>
                  </a:lnTo>
                  <a:lnTo>
                    <a:pt x="7075" y="327581"/>
                  </a:lnTo>
                  <a:lnTo>
                    <a:pt x="7118" y="358557"/>
                  </a:lnTo>
                  <a:lnTo>
                    <a:pt x="6330" y="369213"/>
                  </a:lnTo>
                  <a:lnTo>
                    <a:pt x="5011" y="380285"/>
                  </a:lnTo>
                  <a:lnTo>
                    <a:pt x="3338" y="391636"/>
                  </a:lnTo>
                  <a:lnTo>
                    <a:pt x="2223" y="402378"/>
                  </a:lnTo>
                  <a:lnTo>
                    <a:pt x="984" y="422780"/>
                  </a:lnTo>
                  <a:lnTo>
                    <a:pt x="433" y="444547"/>
                  </a:lnTo>
                  <a:lnTo>
                    <a:pt x="0" y="534568"/>
                  </a:lnTo>
                  <a:lnTo>
                    <a:pt x="2113" y="549529"/>
                  </a:lnTo>
                  <a:lnTo>
                    <a:pt x="7764" y="569223"/>
                  </a:lnTo>
                  <a:lnTo>
                    <a:pt x="14466" y="587229"/>
                  </a:lnTo>
                  <a:lnTo>
                    <a:pt x="19125" y="599127"/>
                  </a:lnTo>
                  <a:lnTo>
                    <a:pt x="23842" y="607062"/>
                  </a:lnTo>
                  <a:lnTo>
                    <a:pt x="34752" y="619783"/>
                  </a:lnTo>
                  <a:lnTo>
                    <a:pt x="45603" y="626825"/>
                  </a:lnTo>
                  <a:lnTo>
                    <a:pt x="85959" y="642776"/>
                  </a:lnTo>
                  <a:lnTo>
                    <a:pt x="118132" y="652430"/>
                  </a:lnTo>
                  <a:lnTo>
                    <a:pt x="164491" y="656593"/>
                  </a:lnTo>
                  <a:lnTo>
                    <a:pt x="192930" y="659154"/>
                  </a:lnTo>
                  <a:lnTo>
                    <a:pt x="234777" y="663338"/>
                  </a:lnTo>
                  <a:lnTo>
                    <a:pt x="282054" y="664164"/>
                  </a:lnTo>
                  <a:lnTo>
                    <a:pt x="321691" y="663514"/>
                  </a:lnTo>
                  <a:lnTo>
                    <a:pt x="360511" y="659441"/>
                  </a:lnTo>
                  <a:lnTo>
                    <a:pt x="405704" y="657881"/>
                  </a:lnTo>
                  <a:lnTo>
                    <a:pt x="449609" y="656625"/>
                  </a:lnTo>
                  <a:lnTo>
                    <a:pt x="493575" y="652372"/>
                  </a:lnTo>
                  <a:lnTo>
                    <a:pt x="525221" y="651099"/>
                  </a:lnTo>
                  <a:lnTo>
                    <a:pt x="557806" y="648416"/>
                  </a:lnTo>
                  <a:lnTo>
                    <a:pt x="590016" y="645372"/>
                  </a:lnTo>
                  <a:lnTo>
                    <a:pt x="636512" y="642864"/>
                  </a:lnTo>
                  <a:lnTo>
                    <a:pt x="671563" y="639465"/>
                  </a:lnTo>
                  <a:lnTo>
                    <a:pt x="704075" y="637425"/>
                  </a:lnTo>
                  <a:lnTo>
                    <a:pt x="735987" y="636518"/>
                  </a:lnTo>
                  <a:lnTo>
                    <a:pt x="771337" y="636115"/>
                  </a:lnTo>
                  <a:lnTo>
                    <a:pt x="806097" y="633820"/>
                  </a:lnTo>
                  <a:lnTo>
                    <a:pt x="840067" y="630947"/>
                  </a:lnTo>
                  <a:lnTo>
                    <a:pt x="873686" y="629670"/>
                  </a:lnTo>
                  <a:lnTo>
                    <a:pt x="923851" y="628952"/>
                  </a:lnTo>
                  <a:lnTo>
                    <a:pt x="1124641" y="628651"/>
                  </a:lnTo>
                  <a:lnTo>
                    <a:pt x="1170363" y="632442"/>
                  </a:lnTo>
                  <a:lnTo>
                    <a:pt x="1214073" y="634800"/>
                  </a:lnTo>
                  <a:lnTo>
                    <a:pt x="1253394" y="635499"/>
                  </a:lnTo>
                  <a:lnTo>
                    <a:pt x="1293973" y="639498"/>
                  </a:lnTo>
                  <a:lnTo>
                    <a:pt x="1338945" y="642257"/>
                  </a:lnTo>
                  <a:lnTo>
                    <a:pt x="1378402" y="642802"/>
                  </a:lnTo>
                  <a:lnTo>
                    <a:pt x="1441599" y="642929"/>
                  </a:lnTo>
                  <a:lnTo>
                    <a:pt x="1464037" y="639142"/>
                  </a:lnTo>
                  <a:lnTo>
                    <a:pt x="1481974" y="632993"/>
                  </a:lnTo>
                  <a:lnTo>
                    <a:pt x="1493551" y="626144"/>
                  </a:lnTo>
                  <a:lnTo>
                    <a:pt x="1502008" y="619087"/>
                  </a:lnTo>
                  <a:lnTo>
                    <a:pt x="1503780" y="615925"/>
                  </a:lnTo>
                  <a:lnTo>
                    <a:pt x="1510650" y="591098"/>
                  </a:lnTo>
                  <a:lnTo>
                    <a:pt x="1513336" y="570956"/>
                  </a:lnTo>
                  <a:lnTo>
                    <a:pt x="1511847" y="556970"/>
                  </a:lnTo>
                  <a:lnTo>
                    <a:pt x="1508540" y="542023"/>
                  </a:lnTo>
                  <a:lnTo>
                    <a:pt x="1504424" y="524796"/>
                  </a:lnTo>
                  <a:lnTo>
                    <a:pt x="1502066" y="506557"/>
                  </a:lnTo>
                  <a:lnTo>
                    <a:pt x="1499431" y="487867"/>
                  </a:lnTo>
                  <a:lnTo>
                    <a:pt x="1492968" y="468977"/>
                  </a:lnTo>
                  <a:lnTo>
                    <a:pt x="1486920" y="449998"/>
                  </a:lnTo>
                  <a:lnTo>
                    <a:pt x="1480793" y="430980"/>
                  </a:lnTo>
                  <a:lnTo>
                    <a:pt x="1472778" y="411944"/>
                  </a:lnTo>
                  <a:lnTo>
                    <a:pt x="1454697" y="368944"/>
                  </a:lnTo>
                  <a:lnTo>
                    <a:pt x="1445305" y="348654"/>
                  </a:lnTo>
                  <a:lnTo>
                    <a:pt x="1431092" y="319380"/>
                  </a:lnTo>
                  <a:lnTo>
                    <a:pt x="1426340" y="308964"/>
                  </a:lnTo>
                  <a:lnTo>
                    <a:pt x="1416827" y="286806"/>
                  </a:lnTo>
                  <a:lnTo>
                    <a:pt x="1412861" y="276135"/>
                  </a:lnTo>
                  <a:lnTo>
                    <a:pt x="1406337" y="255812"/>
                  </a:lnTo>
                  <a:lnTo>
                    <a:pt x="1398677" y="236196"/>
                  </a:lnTo>
                  <a:lnTo>
                    <a:pt x="1389979" y="217688"/>
                  </a:lnTo>
                  <a:lnTo>
                    <a:pt x="1371461" y="184287"/>
                  </a:lnTo>
                  <a:lnTo>
                    <a:pt x="1356309" y="154935"/>
                  </a:lnTo>
                  <a:lnTo>
                    <a:pt x="1344398" y="138863"/>
                  </a:lnTo>
                  <a:lnTo>
                    <a:pt x="1326151" y="120004"/>
                  </a:lnTo>
                  <a:lnTo>
                    <a:pt x="1303459" y="103478"/>
                  </a:lnTo>
                  <a:lnTo>
                    <a:pt x="1298184" y="101552"/>
                  </a:lnTo>
                  <a:lnTo>
                    <a:pt x="1285867" y="10001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9788119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s-ES" dirty="0"/>
              <a:t>y = 2x </a:t>
            </a:r>
            <a:r>
              <a:rPr lang="es-ES" dirty="0" smtClean="0"/>
              <a:t>– 22</a:t>
            </a:r>
            <a:br>
              <a:rPr lang="es-ES" dirty="0" smtClean="0"/>
            </a:br>
            <a:r>
              <a:rPr lang="es-ES" dirty="0" smtClean="0"/>
              <a:t>5x </a:t>
            </a:r>
            <a:r>
              <a:rPr lang="es-ES" dirty="0"/>
              <a:t>= 0 - 3y </a:t>
            </a:r>
            <a:endParaRPr lang="en-US" dirty="0"/>
          </a:p>
        </p:txBody>
      </p:sp>
      <p:sp>
        <p:nvSpPr>
          <p:cNvPr id="3" name="SMARTPenAnnotation0"/>
          <p:cNvSpPr/>
          <p:nvPr/>
        </p:nvSpPr>
        <p:spPr>
          <a:xfrm>
            <a:off x="981721" y="450063"/>
            <a:ext cx="1018530" cy="28548"/>
          </a:xfrm>
          <a:custGeom>
            <a:avLst/>
            <a:gdLst/>
            <a:ahLst/>
            <a:cxnLst/>
            <a:rect l="0" t="0" r="0" b="0"/>
            <a:pathLst>
              <a:path w="1018530" h="28548">
                <a:moveTo>
                  <a:pt x="4116" y="14280"/>
                </a:moveTo>
                <a:lnTo>
                  <a:pt x="4116" y="80"/>
                </a:lnTo>
                <a:lnTo>
                  <a:pt x="0" y="10"/>
                </a:lnTo>
                <a:lnTo>
                  <a:pt x="1758" y="0"/>
                </a:lnTo>
                <a:lnTo>
                  <a:pt x="2544" y="792"/>
                </a:lnTo>
                <a:lnTo>
                  <a:pt x="3068" y="2113"/>
                </a:lnTo>
                <a:lnTo>
                  <a:pt x="4098" y="7049"/>
                </a:lnTo>
                <a:lnTo>
                  <a:pt x="14057" y="7129"/>
                </a:lnTo>
                <a:lnTo>
                  <a:pt x="15506" y="7925"/>
                </a:lnTo>
                <a:lnTo>
                  <a:pt x="16472" y="9250"/>
                </a:lnTo>
                <a:lnTo>
                  <a:pt x="17116" y="10927"/>
                </a:lnTo>
                <a:lnTo>
                  <a:pt x="19133" y="12044"/>
                </a:lnTo>
                <a:lnTo>
                  <a:pt x="22065" y="12790"/>
                </a:lnTo>
                <a:lnTo>
                  <a:pt x="29556" y="13618"/>
                </a:lnTo>
                <a:lnTo>
                  <a:pt x="61361" y="14241"/>
                </a:lnTo>
                <a:lnTo>
                  <a:pt x="85885" y="15069"/>
                </a:lnTo>
                <a:lnTo>
                  <a:pt x="91966" y="16394"/>
                </a:lnTo>
                <a:lnTo>
                  <a:pt x="98402" y="18070"/>
                </a:lnTo>
                <a:lnTo>
                  <a:pt x="104279" y="19188"/>
                </a:lnTo>
                <a:lnTo>
                  <a:pt x="109785" y="19934"/>
                </a:lnTo>
                <a:lnTo>
                  <a:pt x="120930" y="20762"/>
                </a:lnTo>
                <a:lnTo>
                  <a:pt x="147488" y="21293"/>
                </a:lnTo>
                <a:lnTo>
                  <a:pt x="194668" y="21416"/>
                </a:lnTo>
                <a:lnTo>
                  <a:pt x="202588" y="20625"/>
                </a:lnTo>
                <a:lnTo>
                  <a:pt x="210250" y="19304"/>
                </a:lnTo>
                <a:lnTo>
                  <a:pt x="217738" y="17629"/>
                </a:lnTo>
                <a:lnTo>
                  <a:pt x="225112" y="16513"/>
                </a:lnTo>
                <a:lnTo>
                  <a:pt x="232409" y="15769"/>
                </a:lnTo>
                <a:lnTo>
                  <a:pt x="247661" y="15736"/>
                </a:lnTo>
                <a:lnTo>
                  <a:pt x="256173" y="16838"/>
                </a:lnTo>
                <a:lnTo>
                  <a:pt x="265023" y="18367"/>
                </a:lnTo>
                <a:lnTo>
                  <a:pt x="274098" y="19386"/>
                </a:lnTo>
                <a:lnTo>
                  <a:pt x="283323" y="20065"/>
                </a:lnTo>
                <a:lnTo>
                  <a:pt x="301245" y="20820"/>
                </a:lnTo>
                <a:lnTo>
                  <a:pt x="332154" y="21305"/>
                </a:lnTo>
                <a:lnTo>
                  <a:pt x="432444" y="21423"/>
                </a:lnTo>
                <a:lnTo>
                  <a:pt x="439687" y="22217"/>
                </a:lnTo>
                <a:lnTo>
                  <a:pt x="446897" y="23540"/>
                </a:lnTo>
                <a:lnTo>
                  <a:pt x="454084" y="25216"/>
                </a:lnTo>
                <a:lnTo>
                  <a:pt x="468421" y="24961"/>
                </a:lnTo>
                <a:lnTo>
                  <a:pt x="475577" y="23782"/>
                </a:lnTo>
                <a:lnTo>
                  <a:pt x="491996" y="24589"/>
                </a:lnTo>
                <a:lnTo>
                  <a:pt x="500819" y="25915"/>
                </a:lnTo>
                <a:lnTo>
                  <a:pt x="509877" y="26799"/>
                </a:lnTo>
                <a:lnTo>
                  <a:pt x="519090" y="27389"/>
                </a:lnTo>
                <a:lnTo>
                  <a:pt x="545109" y="28218"/>
                </a:lnTo>
                <a:lnTo>
                  <a:pt x="606877" y="28547"/>
                </a:lnTo>
                <a:lnTo>
                  <a:pt x="616301" y="27760"/>
                </a:lnTo>
                <a:lnTo>
                  <a:pt x="625758" y="26442"/>
                </a:lnTo>
                <a:lnTo>
                  <a:pt x="635238" y="24769"/>
                </a:lnTo>
                <a:lnTo>
                  <a:pt x="644733" y="23654"/>
                </a:lnTo>
                <a:lnTo>
                  <a:pt x="654238" y="22911"/>
                </a:lnTo>
                <a:lnTo>
                  <a:pt x="673265" y="22085"/>
                </a:lnTo>
                <a:lnTo>
                  <a:pt x="701034" y="21620"/>
                </a:lnTo>
                <a:lnTo>
                  <a:pt x="904494" y="21424"/>
                </a:lnTo>
                <a:lnTo>
                  <a:pt x="910755" y="22218"/>
                </a:lnTo>
                <a:lnTo>
                  <a:pt x="916517" y="23541"/>
                </a:lnTo>
                <a:lnTo>
                  <a:pt x="921946" y="25216"/>
                </a:lnTo>
                <a:lnTo>
                  <a:pt x="927153" y="26333"/>
                </a:lnTo>
                <a:lnTo>
                  <a:pt x="932211" y="27078"/>
                </a:lnTo>
                <a:lnTo>
                  <a:pt x="942065" y="27906"/>
                </a:lnTo>
                <a:lnTo>
                  <a:pt x="962314" y="28481"/>
                </a:lnTo>
                <a:lnTo>
                  <a:pt x="965971" y="27716"/>
                </a:lnTo>
                <a:lnTo>
                  <a:pt x="969996" y="26412"/>
                </a:lnTo>
                <a:lnTo>
                  <a:pt x="974267" y="24750"/>
                </a:lnTo>
                <a:lnTo>
                  <a:pt x="977909" y="23641"/>
                </a:lnTo>
                <a:lnTo>
                  <a:pt x="981130" y="22902"/>
                </a:lnTo>
                <a:lnTo>
                  <a:pt x="986826" y="22081"/>
                </a:lnTo>
                <a:lnTo>
                  <a:pt x="1018520" y="21424"/>
                </a:lnTo>
                <a:lnTo>
                  <a:pt x="1018529" y="1428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"/>
          <p:cNvSpPr/>
          <p:nvPr/>
        </p:nvSpPr>
        <p:spPr>
          <a:xfrm>
            <a:off x="1885950" y="1007268"/>
            <a:ext cx="162892" cy="35712"/>
          </a:xfrm>
          <a:custGeom>
            <a:avLst/>
            <a:gdLst/>
            <a:ahLst/>
            <a:cxnLst/>
            <a:rect l="0" t="0" r="0" b="0"/>
            <a:pathLst>
              <a:path w="162892" h="35712">
                <a:moveTo>
                  <a:pt x="0" y="28575"/>
                </a:moveTo>
                <a:lnTo>
                  <a:pt x="0" y="21519"/>
                </a:lnTo>
                <a:lnTo>
                  <a:pt x="3792" y="21457"/>
                </a:lnTo>
                <a:lnTo>
                  <a:pt x="6497" y="20655"/>
                </a:lnTo>
                <a:lnTo>
                  <a:pt x="9887" y="19326"/>
                </a:lnTo>
                <a:lnTo>
                  <a:pt x="13735" y="17647"/>
                </a:lnTo>
                <a:lnTo>
                  <a:pt x="17888" y="16527"/>
                </a:lnTo>
                <a:lnTo>
                  <a:pt x="22244" y="15781"/>
                </a:lnTo>
                <a:lnTo>
                  <a:pt x="26735" y="15283"/>
                </a:lnTo>
                <a:lnTo>
                  <a:pt x="31317" y="14951"/>
                </a:lnTo>
                <a:lnTo>
                  <a:pt x="35959" y="14730"/>
                </a:lnTo>
                <a:lnTo>
                  <a:pt x="40641" y="14583"/>
                </a:lnTo>
                <a:lnTo>
                  <a:pt x="45350" y="13691"/>
                </a:lnTo>
                <a:lnTo>
                  <a:pt x="50077" y="12302"/>
                </a:lnTo>
                <a:lnTo>
                  <a:pt x="54816" y="10583"/>
                </a:lnTo>
                <a:lnTo>
                  <a:pt x="59563" y="9436"/>
                </a:lnTo>
                <a:lnTo>
                  <a:pt x="64314" y="8672"/>
                </a:lnTo>
                <a:lnTo>
                  <a:pt x="69070" y="8163"/>
                </a:lnTo>
                <a:lnTo>
                  <a:pt x="73828" y="7823"/>
                </a:lnTo>
                <a:lnTo>
                  <a:pt x="78587" y="7597"/>
                </a:lnTo>
                <a:lnTo>
                  <a:pt x="83347" y="7446"/>
                </a:lnTo>
                <a:lnTo>
                  <a:pt x="88902" y="6552"/>
                </a:lnTo>
                <a:lnTo>
                  <a:pt x="94987" y="5162"/>
                </a:lnTo>
                <a:lnTo>
                  <a:pt x="101424" y="3441"/>
                </a:lnTo>
                <a:lnTo>
                  <a:pt x="107304" y="2294"/>
                </a:lnTo>
                <a:lnTo>
                  <a:pt x="112810" y="1530"/>
                </a:lnTo>
                <a:lnTo>
                  <a:pt x="118070" y="1020"/>
                </a:lnTo>
                <a:lnTo>
                  <a:pt x="122369" y="680"/>
                </a:lnTo>
                <a:lnTo>
                  <a:pt x="126029" y="453"/>
                </a:lnTo>
                <a:lnTo>
                  <a:pt x="132213" y="202"/>
                </a:lnTo>
                <a:lnTo>
                  <a:pt x="140156" y="60"/>
                </a:lnTo>
                <a:lnTo>
                  <a:pt x="162891" y="1"/>
                </a:lnTo>
                <a:lnTo>
                  <a:pt x="153627" y="0"/>
                </a:lnTo>
                <a:lnTo>
                  <a:pt x="150837" y="794"/>
                </a:lnTo>
                <a:lnTo>
                  <a:pt x="147389" y="2117"/>
                </a:lnTo>
                <a:lnTo>
                  <a:pt x="143503" y="3793"/>
                </a:lnTo>
                <a:lnTo>
                  <a:pt x="138531" y="5703"/>
                </a:lnTo>
                <a:lnTo>
                  <a:pt x="126656" y="9943"/>
                </a:lnTo>
                <a:lnTo>
                  <a:pt x="106584" y="16793"/>
                </a:lnTo>
                <a:lnTo>
                  <a:pt x="99631" y="18339"/>
                </a:lnTo>
                <a:lnTo>
                  <a:pt x="92614" y="19370"/>
                </a:lnTo>
                <a:lnTo>
                  <a:pt x="85555" y="20057"/>
                </a:lnTo>
                <a:lnTo>
                  <a:pt x="79262" y="21309"/>
                </a:lnTo>
                <a:lnTo>
                  <a:pt x="73478" y="22937"/>
                </a:lnTo>
                <a:lnTo>
                  <a:pt x="68035" y="24817"/>
                </a:lnTo>
                <a:lnTo>
                  <a:pt x="63613" y="26070"/>
                </a:lnTo>
                <a:lnTo>
                  <a:pt x="59871" y="26905"/>
                </a:lnTo>
                <a:lnTo>
                  <a:pt x="56583" y="27462"/>
                </a:lnTo>
                <a:lnTo>
                  <a:pt x="53597" y="28627"/>
                </a:lnTo>
                <a:lnTo>
                  <a:pt x="50812" y="30197"/>
                </a:lnTo>
                <a:lnTo>
                  <a:pt x="43000" y="35623"/>
                </a:lnTo>
                <a:lnTo>
                  <a:pt x="46695" y="35691"/>
                </a:lnTo>
                <a:lnTo>
                  <a:pt x="52817" y="35711"/>
                </a:lnTo>
                <a:lnTo>
                  <a:pt x="55849" y="34920"/>
                </a:lnTo>
                <a:lnTo>
                  <a:pt x="59457" y="33599"/>
                </a:lnTo>
                <a:lnTo>
                  <a:pt x="63451" y="31924"/>
                </a:lnTo>
                <a:lnTo>
                  <a:pt x="67700" y="30808"/>
                </a:lnTo>
                <a:lnTo>
                  <a:pt x="72121" y="30064"/>
                </a:lnTo>
                <a:lnTo>
                  <a:pt x="76655" y="29568"/>
                </a:lnTo>
                <a:lnTo>
                  <a:pt x="82060" y="28443"/>
                </a:lnTo>
                <a:lnTo>
                  <a:pt x="88044" y="26900"/>
                </a:lnTo>
                <a:lnTo>
                  <a:pt x="94414" y="25077"/>
                </a:lnTo>
                <a:lnTo>
                  <a:pt x="100249" y="23862"/>
                </a:lnTo>
                <a:lnTo>
                  <a:pt x="105726" y="23052"/>
                </a:lnTo>
                <a:lnTo>
                  <a:pt x="110965" y="22512"/>
                </a:lnTo>
                <a:lnTo>
                  <a:pt x="116045" y="22152"/>
                </a:lnTo>
                <a:lnTo>
                  <a:pt x="121020" y="21912"/>
                </a:lnTo>
                <a:lnTo>
                  <a:pt x="125923" y="21752"/>
                </a:lnTo>
                <a:lnTo>
                  <a:pt x="130780" y="20851"/>
                </a:lnTo>
                <a:lnTo>
                  <a:pt x="135605" y="19457"/>
                </a:lnTo>
                <a:lnTo>
                  <a:pt x="147171" y="15309"/>
                </a:lnTo>
                <a:lnTo>
                  <a:pt x="150870" y="14742"/>
                </a:lnTo>
                <a:lnTo>
                  <a:pt x="152967" y="14590"/>
                </a:lnTo>
                <a:lnTo>
                  <a:pt x="154365" y="15283"/>
                </a:lnTo>
                <a:lnTo>
                  <a:pt x="155298" y="16539"/>
                </a:lnTo>
                <a:lnTo>
                  <a:pt x="155919" y="18170"/>
                </a:lnTo>
                <a:lnTo>
                  <a:pt x="155540" y="19257"/>
                </a:lnTo>
                <a:lnTo>
                  <a:pt x="154493" y="19982"/>
                </a:lnTo>
                <a:lnTo>
                  <a:pt x="153001" y="20465"/>
                </a:lnTo>
                <a:lnTo>
                  <a:pt x="152007" y="21581"/>
                </a:lnTo>
                <a:lnTo>
                  <a:pt x="151344" y="23119"/>
                </a:lnTo>
                <a:lnTo>
                  <a:pt x="150018" y="285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"/>
          <p:cNvSpPr/>
          <p:nvPr/>
        </p:nvSpPr>
        <p:spPr>
          <a:xfrm>
            <a:off x="364724" y="1185862"/>
            <a:ext cx="242342" cy="321112"/>
          </a:xfrm>
          <a:custGeom>
            <a:avLst/>
            <a:gdLst/>
            <a:ahLst/>
            <a:cxnLst/>
            <a:rect l="0" t="0" r="0" b="0"/>
            <a:pathLst>
              <a:path w="242342" h="321112">
                <a:moveTo>
                  <a:pt x="221063" y="14288"/>
                </a:moveTo>
                <a:lnTo>
                  <a:pt x="221063" y="8137"/>
                </a:lnTo>
                <a:lnTo>
                  <a:pt x="220269" y="7806"/>
                </a:lnTo>
                <a:lnTo>
                  <a:pt x="217271" y="7438"/>
                </a:lnTo>
                <a:lnTo>
                  <a:pt x="216154" y="6546"/>
                </a:lnTo>
                <a:lnTo>
                  <a:pt x="215409" y="5158"/>
                </a:lnTo>
                <a:lnTo>
                  <a:pt x="214912" y="3439"/>
                </a:lnTo>
                <a:lnTo>
                  <a:pt x="213788" y="2292"/>
                </a:lnTo>
                <a:lnTo>
                  <a:pt x="212244" y="1528"/>
                </a:lnTo>
                <a:lnTo>
                  <a:pt x="207856" y="302"/>
                </a:lnTo>
                <a:lnTo>
                  <a:pt x="200720" y="26"/>
                </a:lnTo>
                <a:lnTo>
                  <a:pt x="64328" y="0"/>
                </a:lnTo>
                <a:lnTo>
                  <a:pt x="63938" y="6151"/>
                </a:lnTo>
                <a:lnTo>
                  <a:pt x="63912" y="10642"/>
                </a:lnTo>
                <a:lnTo>
                  <a:pt x="63114" y="12651"/>
                </a:lnTo>
                <a:lnTo>
                  <a:pt x="58993" y="19271"/>
                </a:lnTo>
                <a:lnTo>
                  <a:pt x="57751" y="23911"/>
                </a:lnTo>
                <a:lnTo>
                  <a:pt x="57051" y="30985"/>
                </a:lnTo>
                <a:lnTo>
                  <a:pt x="56888" y="37848"/>
                </a:lnTo>
                <a:lnTo>
                  <a:pt x="56759" y="83381"/>
                </a:lnTo>
                <a:lnTo>
                  <a:pt x="54641" y="92885"/>
                </a:lnTo>
                <a:lnTo>
                  <a:pt x="51848" y="102401"/>
                </a:lnTo>
                <a:lnTo>
                  <a:pt x="50606" y="111922"/>
                </a:lnTo>
                <a:lnTo>
                  <a:pt x="47938" y="119328"/>
                </a:lnTo>
                <a:lnTo>
                  <a:pt x="46115" y="122415"/>
                </a:lnTo>
                <a:lnTo>
                  <a:pt x="44090" y="130078"/>
                </a:lnTo>
                <a:lnTo>
                  <a:pt x="43549" y="134343"/>
                </a:lnTo>
                <a:lnTo>
                  <a:pt x="41602" y="137981"/>
                </a:lnTo>
                <a:lnTo>
                  <a:pt x="35205" y="144139"/>
                </a:lnTo>
                <a:lnTo>
                  <a:pt x="32864" y="147687"/>
                </a:lnTo>
                <a:lnTo>
                  <a:pt x="30263" y="155862"/>
                </a:lnTo>
                <a:lnTo>
                  <a:pt x="28593" y="163432"/>
                </a:lnTo>
                <a:lnTo>
                  <a:pt x="28364" y="167357"/>
                </a:lnTo>
                <a:lnTo>
                  <a:pt x="29097" y="168721"/>
                </a:lnTo>
                <a:lnTo>
                  <a:pt x="30380" y="169631"/>
                </a:lnTo>
                <a:lnTo>
                  <a:pt x="32028" y="170237"/>
                </a:lnTo>
                <a:lnTo>
                  <a:pt x="39584" y="176120"/>
                </a:lnTo>
                <a:lnTo>
                  <a:pt x="41187" y="177494"/>
                </a:lnTo>
                <a:lnTo>
                  <a:pt x="44016" y="178105"/>
                </a:lnTo>
                <a:lnTo>
                  <a:pt x="45882" y="178268"/>
                </a:lnTo>
                <a:lnTo>
                  <a:pt x="47919" y="177583"/>
                </a:lnTo>
                <a:lnTo>
                  <a:pt x="54579" y="173620"/>
                </a:lnTo>
                <a:lnTo>
                  <a:pt x="59229" y="172414"/>
                </a:lnTo>
                <a:lnTo>
                  <a:pt x="66057" y="169762"/>
                </a:lnTo>
                <a:lnTo>
                  <a:pt x="70101" y="167943"/>
                </a:lnTo>
                <a:lnTo>
                  <a:pt x="74384" y="166731"/>
                </a:lnTo>
                <a:lnTo>
                  <a:pt x="78827" y="165923"/>
                </a:lnTo>
                <a:lnTo>
                  <a:pt x="83377" y="165384"/>
                </a:lnTo>
                <a:lnTo>
                  <a:pt x="87997" y="164231"/>
                </a:lnTo>
                <a:lnTo>
                  <a:pt x="92665" y="162669"/>
                </a:lnTo>
                <a:lnTo>
                  <a:pt x="97364" y="160833"/>
                </a:lnTo>
                <a:lnTo>
                  <a:pt x="102878" y="159610"/>
                </a:lnTo>
                <a:lnTo>
                  <a:pt x="108936" y="158794"/>
                </a:lnTo>
                <a:lnTo>
                  <a:pt x="115355" y="158250"/>
                </a:lnTo>
                <a:lnTo>
                  <a:pt x="122016" y="157094"/>
                </a:lnTo>
                <a:lnTo>
                  <a:pt x="128838" y="155529"/>
                </a:lnTo>
                <a:lnTo>
                  <a:pt x="135767" y="153692"/>
                </a:lnTo>
                <a:lnTo>
                  <a:pt x="142768" y="153262"/>
                </a:lnTo>
                <a:lnTo>
                  <a:pt x="149816" y="153768"/>
                </a:lnTo>
                <a:lnTo>
                  <a:pt x="156896" y="154900"/>
                </a:lnTo>
                <a:lnTo>
                  <a:pt x="163204" y="155654"/>
                </a:lnTo>
                <a:lnTo>
                  <a:pt x="168997" y="156157"/>
                </a:lnTo>
                <a:lnTo>
                  <a:pt x="174446" y="156492"/>
                </a:lnTo>
                <a:lnTo>
                  <a:pt x="179666" y="157509"/>
                </a:lnTo>
                <a:lnTo>
                  <a:pt x="184734" y="158981"/>
                </a:lnTo>
                <a:lnTo>
                  <a:pt x="189700" y="160756"/>
                </a:lnTo>
                <a:lnTo>
                  <a:pt x="194598" y="161940"/>
                </a:lnTo>
                <a:lnTo>
                  <a:pt x="199451" y="162729"/>
                </a:lnTo>
                <a:lnTo>
                  <a:pt x="204274" y="163254"/>
                </a:lnTo>
                <a:lnTo>
                  <a:pt x="211749" y="165955"/>
                </a:lnTo>
                <a:lnTo>
                  <a:pt x="218511" y="169802"/>
                </a:lnTo>
                <a:lnTo>
                  <a:pt x="226808" y="174157"/>
                </a:lnTo>
                <a:lnTo>
                  <a:pt x="233670" y="180855"/>
                </a:lnTo>
                <a:lnTo>
                  <a:pt x="238573" y="188330"/>
                </a:lnTo>
                <a:lnTo>
                  <a:pt x="240751" y="194298"/>
                </a:lnTo>
                <a:lnTo>
                  <a:pt x="241720" y="201713"/>
                </a:lnTo>
                <a:lnTo>
                  <a:pt x="242150" y="209506"/>
                </a:lnTo>
                <a:lnTo>
                  <a:pt x="242341" y="215616"/>
                </a:lnTo>
                <a:lnTo>
                  <a:pt x="240310" y="223094"/>
                </a:lnTo>
                <a:lnTo>
                  <a:pt x="237555" y="230915"/>
                </a:lnTo>
                <a:lnTo>
                  <a:pt x="236330" y="237037"/>
                </a:lnTo>
                <a:lnTo>
                  <a:pt x="231553" y="244521"/>
                </a:lnTo>
                <a:lnTo>
                  <a:pt x="224138" y="253138"/>
                </a:lnTo>
                <a:lnTo>
                  <a:pt x="215550" y="262260"/>
                </a:lnTo>
                <a:lnTo>
                  <a:pt x="201791" y="276321"/>
                </a:lnTo>
                <a:lnTo>
                  <a:pt x="196309" y="280258"/>
                </a:lnTo>
                <a:lnTo>
                  <a:pt x="190273" y="283676"/>
                </a:lnTo>
                <a:lnTo>
                  <a:pt x="183867" y="286748"/>
                </a:lnTo>
                <a:lnTo>
                  <a:pt x="177216" y="289591"/>
                </a:lnTo>
                <a:lnTo>
                  <a:pt x="170400" y="292279"/>
                </a:lnTo>
                <a:lnTo>
                  <a:pt x="163475" y="294865"/>
                </a:lnTo>
                <a:lnTo>
                  <a:pt x="156478" y="298177"/>
                </a:lnTo>
                <a:lnTo>
                  <a:pt x="149431" y="301972"/>
                </a:lnTo>
                <a:lnTo>
                  <a:pt x="142352" y="306090"/>
                </a:lnTo>
                <a:lnTo>
                  <a:pt x="135252" y="308835"/>
                </a:lnTo>
                <a:lnTo>
                  <a:pt x="128137" y="310665"/>
                </a:lnTo>
                <a:lnTo>
                  <a:pt x="121012" y="311885"/>
                </a:lnTo>
                <a:lnTo>
                  <a:pt x="113881" y="313492"/>
                </a:lnTo>
                <a:lnTo>
                  <a:pt x="106746" y="315357"/>
                </a:lnTo>
                <a:lnTo>
                  <a:pt x="99608" y="317394"/>
                </a:lnTo>
                <a:lnTo>
                  <a:pt x="93262" y="318753"/>
                </a:lnTo>
                <a:lnTo>
                  <a:pt x="87443" y="319658"/>
                </a:lnTo>
                <a:lnTo>
                  <a:pt x="81977" y="320262"/>
                </a:lnTo>
                <a:lnTo>
                  <a:pt x="76745" y="320664"/>
                </a:lnTo>
                <a:lnTo>
                  <a:pt x="71670" y="320932"/>
                </a:lnTo>
                <a:lnTo>
                  <a:pt x="66699" y="321111"/>
                </a:lnTo>
                <a:lnTo>
                  <a:pt x="62591" y="320437"/>
                </a:lnTo>
                <a:lnTo>
                  <a:pt x="55910" y="317570"/>
                </a:lnTo>
                <a:lnTo>
                  <a:pt x="50295" y="315767"/>
                </a:lnTo>
                <a:lnTo>
                  <a:pt x="44360" y="314172"/>
                </a:lnTo>
                <a:lnTo>
                  <a:pt x="40555" y="312636"/>
                </a:lnTo>
                <a:lnTo>
                  <a:pt x="36430" y="310818"/>
                </a:lnTo>
                <a:lnTo>
                  <a:pt x="29731" y="308797"/>
                </a:lnTo>
                <a:lnTo>
                  <a:pt x="26833" y="308259"/>
                </a:lnTo>
                <a:lnTo>
                  <a:pt x="21497" y="305543"/>
                </a:lnTo>
                <a:lnTo>
                  <a:pt x="14102" y="299969"/>
                </a:lnTo>
                <a:lnTo>
                  <a:pt x="10547" y="296567"/>
                </a:lnTo>
                <a:lnTo>
                  <a:pt x="8488" y="295343"/>
                </a:lnTo>
                <a:lnTo>
                  <a:pt x="4083" y="293982"/>
                </a:lnTo>
                <a:lnTo>
                  <a:pt x="2591" y="292826"/>
                </a:lnTo>
                <a:lnTo>
                  <a:pt x="1596" y="291261"/>
                </a:lnTo>
                <a:lnTo>
                  <a:pt x="491" y="287406"/>
                </a:lnTo>
                <a:lnTo>
                  <a:pt x="0" y="283046"/>
                </a:lnTo>
                <a:lnTo>
                  <a:pt x="662" y="281566"/>
                </a:lnTo>
                <a:lnTo>
                  <a:pt x="1898" y="280580"/>
                </a:lnTo>
                <a:lnTo>
                  <a:pt x="3516" y="279922"/>
                </a:lnTo>
                <a:lnTo>
                  <a:pt x="7429" y="277074"/>
                </a:lnTo>
                <a:lnTo>
                  <a:pt x="13894" y="2714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"/>
          <p:cNvSpPr/>
          <p:nvPr/>
        </p:nvSpPr>
        <p:spPr>
          <a:xfrm>
            <a:off x="669464" y="1300162"/>
            <a:ext cx="252080" cy="207170"/>
          </a:xfrm>
          <a:custGeom>
            <a:avLst/>
            <a:gdLst/>
            <a:ahLst/>
            <a:cxnLst/>
            <a:rect l="0" t="0" r="0" b="0"/>
            <a:pathLst>
              <a:path w="252080" h="207170">
                <a:moveTo>
                  <a:pt x="9192" y="0"/>
                </a:moveTo>
                <a:lnTo>
                  <a:pt x="1607" y="0"/>
                </a:lnTo>
                <a:lnTo>
                  <a:pt x="167" y="794"/>
                </a:lnTo>
                <a:lnTo>
                  <a:pt x="0" y="2117"/>
                </a:lnTo>
                <a:lnTo>
                  <a:pt x="683" y="3792"/>
                </a:lnTo>
                <a:lnTo>
                  <a:pt x="1931" y="4909"/>
                </a:lnTo>
                <a:lnTo>
                  <a:pt x="3558" y="5654"/>
                </a:lnTo>
                <a:lnTo>
                  <a:pt x="10831" y="7741"/>
                </a:lnTo>
                <a:lnTo>
                  <a:pt x="20239" y="10849"/>
                </a:lnTo>
                <a:lnTo>
                  <a:pt x="24494" y="12789"/>
                </a:lnTo>
                <a:lnTo>
                  <a:pt x="31339" y="17061"/>
                </a:lnTo>
                <a:lnTo>
                  <a:pt x="35069" y="20105"/>
                </a:lnTo>
                <a:lnTo>
                  <a:pt x="39143" y="23722"/>
                </a:lnTo>
                <a:lnTo>
                  <a:pt x="43447" y="27721"/>
                </a:lnTo>
                <a:lnTo>
                  <a:pt x="47903" y="31181"/>
                </a:lnTo>
                <a:lnTo>
                  <a:pt x="52462" y="34281"/>
                </a:lnTo>
                <a:lnTo>
                  <a:pt x="57089" y="37142"/>
                </a:lnTo>
                <a:lnTo>
                  <a:pt x="61760" y="39842"/>
                </a:lnTo>
                <a:lnTo>
                  <a:pt x="71185" y="44960"/>
                </a:lnTo>
                <a:lnTo>
                  <a:pt x="75920" y="48229"/>
                </a:lnTo>
                <a:lnTo>
                  <a:pt x="80665" y="51997"/>
                </a:lnTo>
                <a:lnTo>
                  <a:pt x="85416" y="56096"/>
                </a:lnTo>
                <a:lnTo>
                  <a:pt x="90170" y="59622"/>
                </a:lnTo>
                <a:lnTo>
                  <a:pt x="94927" y="62767"/>
                </a:lnTo>
                <a:lnTo>
                  <a:pt x="99686" y="65657"/>
                </a:lnTo>
                <a:lnTo>
                  <a:pt x="104446" y="69171"/>
                </a:lnTo>
                <a:lnTo>
                  <a:pt x="109207" y="73102"/>
                </a:lnTo>
                <a:lnTo>
                  <a:pt x="113969" y="77310"/>
                </a:lnTo>
                <a:lnTo>
                  <a:pt x="123493" y="86218"/>
                </a:lnTo>
                <a:lnTo>
                  <a:pt x="142542" y="104872"/>
                </a:lnTo>
                <a:lnTo>
                  <a:pt x="148098" y="109602"/>
                </a:lnTo>
                <a:lnTo>
                  <a:pt x="154183" y="114343"/>
                </a:lnTo>
                <a:lnTo>
                  <a:pt x="160622" y="119091"/>
                </a:lnTo>
                <a:lnTo>
                  <a:pt x="166501" y="123050"/>
                </a:lnTo>
                <a:lnTo>
                  <a:pt x="172008" y="126484"/>
                </a:lnTo>
                <a:lnTo>
                  <a:pt x="177268" y="129566"/>
                </a:lnTo>
                <a:lnTo>
                  <a:pt x="181567" y="133209"/>
                </a:lnTo>
                <a:lnTo>
                  <a:pt x="185228" y="137225"/>
                </a:lnTo>
                <a:lnTo>
                  <a:pt x="188461" y="141489"/>
                </a:lnTo>
                <a:lnTo>
                  <a:pt x="191411" y="145126"/>
                </a:lnTo>
                <a:lnTo>
                  <a:pt x="196805" y="151284"/>
                </a:lnTo>
                <a:lnTo>
                  <a:pt x="203965" y="158783"/>
                </a:lnTo>
                <a:lnTo>
                  <a:pt x="225578" y="180652"/>
                </a:lnTo>
                <a:lnTo>
                  <a:pt x="228062" y="182347"/>
                </a:lnTo>
                <a:lnTo>
                  <a:pt x="235350" y="185527"/>
                </a:lnTo>
                <a:lnTo>
                  <a:pt x="240146" y="189083"/>
                </a:lnTo>
                <a:lnTo>
                  <a:pt x="241742" y="191143"/>
                </a:lnTo>
                <a:lnTo>
                  <a:pt x="242807" y="193310"/>
                </a:lnTo>
                <a:lnTo>
                  <a:pt x="243516" y="195548"/>
                </a:lnTo>
                <a:lnTo>
                  <a:pt x="244783" y="197041"/>
                </a:lnTo>
                <a:lnTo>
                  <a:pt x="246421" y="198035"/>
                </a:lnTo>
                <a:lnTo>
                  <a:pt x="248307" y="198699"/>
                </a:lnTo>
                <a:lnTo>
                  <a:pt x="249565" y="199935"/>
                </a:lnTo>
                <a:lnTo>
                  <a:pt x="250403" y="201552"/>
                </a:lnTo>
                <a:lnTo>
                  <a:pt x="252079" y="2071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"/>
          <p:cNvSpPr/>
          <p:nvPr/>
        </p:nvSpPr>
        <p:spPr>
          <a:xfrm>
            <a:off x="671512" y="1285875"/>
            <a:ext cx="221457" cy="200026"/>
          </a:xfrm>
          <a:custGeom>
            <a:avLst/>
            <a:gdLst/>
            <a:ahLst/>
            <a:cxnLst/>
            <a:rect l="0" t="0" r="0" b="0"/>
            <a:pathLst>
              <a:path w="221457" h="200026">
                <a:moveTo>
                  <a:pt x="221456" y="0"/>
                </a:moveTo>
                <a:lnTo>
                  <a:pt x="210814" y="0"/>
                </a:lnTo>
                <a:lnTo>
                  <a:pt x="208805" y="793"/>
                </a:lnTo>
                <a:lnTo>
                  <a:pt x="201995" y="5654"/>
                </a:lnTo>
                <a:lnTo>
                  <a:pt x="196375" y="10935"/>
                </a:lnTo>
                <a:lnTo>
                  <a:pt x="192829" y="14434"/>
                </a:lnTo>
                <a:lnTo>
                  <a:pt x="188889" y="20438"/>
                </a:lnTo>
                <a:lnTo>
                  <a:pt x="187839" y="23150"/>
                </a:lnTo>
                <a:lnTo>
                  <a:pt x="185551" y="27339"/>
                </a:lnTo>
                <a:lnTo>
                  <a:pt x="182438" y="32514"/>
                </a:lnTo>
                <a:lnTo>
                  <a:pt x="178775" y="38344"/>
                </a:lnTo>
                <a:lnTo>
                  <a:pt x="173952" y="43819"/>
                </a:lnTo>
                <a:lnTo>
                  <a:pt x="168356" y="49056"/>
                </a:lnTo>
                <a:lnTo>
                  <a:pt x="162243" y="54135"/>
                </a:lnTo>
                <a:lnTo>
                  <a:pt x="156581" y="59903"/>
                </a:lnTo>
                <a:lnTo>
                  <a:pt x="151219" y="66129"/>
                </a:lnTo>
                <a:lnTo>
                  <a:pt x="146056" y="72661"/>
                </a:lnTo>
                <a:lnTo>
                  <a:pt x="140233" y="78603"/>
                </a:lnTo>
                <a:lnTo>
                  <a:pt x="133970" y="84152"/>
                </a:lnTo>
                <a:lnTo>
                  <a:pt x="127413" y="89438"/>
                </a:lnTo>
                <a:lnTo>
                  <a:pt x="120661" y="95344"/>
                </a:lnTo>
                <a:lnTo>
                  <a:pt x="113778" y="101663"/>
                </a:lnTo>
                <a:lnTo>
                  <a:pt x="94831" y="119816"/>
                </a:lnTo>
                <a:lnTo>
                  <a:pt x="89414" y="125121"/>
                </a:lnTo>
                <a:lnTo>
                  <a:pt x="83422" y="130245"/>
                </a:lnTo>
                <a:lnTo>
                  <a:pt x="77046" y="135249"/>
                </a:lnTo>
                <a:lnTo>
                  <a:pt x="70414" y="140172"/>
                </a:lnTo>
                <a:lnTo>
                  <a:pt x="64405" y="145041"/>
                </a:lnTo>
                <a:lnTo>
                  <a:pt x="58812" y="149875"/>
                </a:lnTo>
                <a:lnTo>
                  <a:pt x="53495" y="154686"/>
                </a:lnTo>
                <a:lnTo>
                  <a:pt x="48364" y="158686"/>
                </a:lnTo>
                <a:lnTo>
                  <a:pt x="43355" y="162147"/>
                </a:lnTo>
                <a:lnTo>
                  <a:pt x="38428" y="165248"/>
                </a:lnTo>
                <a:lnTo>
                  <a:pt x="34350" y="168109"/>
                </a:lnTo>
                <a:lnTo>
                  <a:pt x="27702" y="173404"/>
                </a:lnTo>
                <a:lnTo>
                  <a:pt x="22102" y="178404"/>
                </a:lnTo>
                <a:lnTo>
                  <a:pt x="16967" y="183272"/>
                </a:lnTo>
                <a:lnTo>
                  <a:pt x="8594" y="191459"/>
                </a:lnTo>
                <a:lnTo>
                  <a:pt x="8111" y="192726"/>
                </a:lnTo>
                <a:lnTo>
                  <a:pt x="7574" y="196252"/>
                </a:lnTo>
                <a:lnTo>
                  <a:pt x="6637" y="197509"/>
                </a:lnTo>
                <a:lnTo>
                  <a:pt x="5218" y="198348"/>
                </a:lnTo>
                <a:lnTo>
                  <a:pt x="0" y="2000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"/>
          <p:cNvSpPr/>
          <p:nvPr/>
        </p:nvSpPr>
        <p:spPr>
          <a:xfrm>
            <a:off x="1014412" y="1321890"/>
            <a:ext cx="192882" cy="21136"/>
          </a:xfrm>
          <a:custGeom>
            <a:avLst/>
            <a:gdLst/>
            <a:ahLst/>
            <a:cxnLst/>
            <a:rect l="0" t="0" r="0" b="0"/>
            <a:pathLst>
              <a:path w="192882" h="21136">
                <a:moveTo>
                  <a:pt x="0" y="21135"/>
                </a:moveTo>
                <a:lnTo>
                  <a:pt x="3792" y="21135"/>
                </a:lnTo>
                <a:lnTo>
                  <a:pt x="5703" y="20341"/>
                </a:lnTo>
                <a:lnTo>
                  <a:pt x="7771" y="19018"/>
                </a:lnTo>
                <a:lnTo>
                  <a:pt x="13000" y="14984"/>
                </a:lnTo>
                <a:lnTo>
                  <a:pt x="17949" y="14432"/>
                </a:lnTo>
                <a:lnTo>
                  <a:pt x="21491" y="14285"/>
                </a:lnTo>
                <a:lnTo>
                  <a:pt x="29660" y="14122"/>
                </a:lnTo>
                <a:lnTo>
                  <a:pt x="34061" y="14078"/>
                </a:lnTo>
                <a:lnTo>
                  <a:pt x="39376" y="13255"/>
                </a:lnTo>
                <a:lnTo>
                  <a:pt x="45301" y="11913"/>
                </a:lnTo>
                <a:lnTo>
                  <a:pt x="51632" y="10224"/>
                </a:lnTo>
                <a:lnTo>
                  <a:pt x="57440" y="9099"/>
                </a:lnTo>
                <a:lnTo>
                  <a:pt x="62899" y="8348"/>
                </a:lnTo>
                <a:lnTo>
                  <a:pt x="68127" y="7848"/>
                </a:lnTo>
                <a:lnTo>
                  <a:pt x="73993" y="7514"/>
                </a:lnTo>
                <a:lnTo>
                  <a:pt x="86861" y="7143"/>
                </a:lnTo>
                <a:lnTo>
                  <a:pt x="107493" y="6935"/>
                </a:lnTo>
                <a:lnTo>
                  <a:pt x="113731" y="6112"/>
                </a:lnTo>
                <a:lnTo>
                  <a:pt x="119477" y="4769"/>
                </a:lnTo>
                <a:lnTo>
                  <a:pt x="124895" y="3081"/>
                </a:lnTo>
                <a:lnTo>
                  <a:pt x="130094" y="1955"/>
                </a:lnTo>
                <a:lnTo>
                  <a:pt x="135148" y="1204"/>
                </a:lnTo>
                <a:lnTo>
                  <a:pt x="140105" y="704"/>
                </a:lnTo>
                <a:lnTo>
                  <a:pt x="144997" y="370"/>
                </a:lnTo>
                <a:lnTo>
                  <a:pt x="149846" y="148"/>
                </a:lnTo>
                <a:lnTo>
                  <a:pt x="154666" y="0"/>
                </a:lnTo>
                <a:lnTo>
                  <a:pt x="159467" y="695"/>
                </a:lnTo>
                <a:lnTo>
                  <a:pt x="164255" y="1952"/>
                </a:lnTo>
                <a:lnTo>
                  <a:pt x="169035" y="3584"/>
                </a:lnTo>
                <a:lnTo>
                  <a:pt x="173015" y="4671"/>
                </a:lnTo>
                <a:lnTo>
                  <a:pt x="176462" y="5397"/>
                </a:lnTo>
                <a:lnTo>
                  <a:pt x="179554" y="5880"/>
                </a:lnTo>
                <a:lnTo>
                  <a:pt x="185106" y="6417"/>
                </a:lnTo>
                <a:lnTo>
                  <a:pt x="192881" y="684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6"/>
          <p:cNvSpPr/>
          <p:nvPr/>
        </p:nvSpPr>
        <p:spPr>
          <a:xfrm>
            <a:off x="1071562" y="1385887"/>
            <a:ext cx="235745" cy="21432"/>
          </a:xfrm>
          <a:custGeom>
            <a:avLst/>
            <a:gdLst/>
            <a:ahLst/>
            <a:cxnLst/>
            <a:rect l="0" t="0" r="0" b="0"/>
            <a:pathLst>
              <a:path w="235745" h="21432">
                <a:moveTo>
                  <a:pt x="0" y="14288"/>
                </a:moveTo>
                <a:lnTo>
                  <a:pt x="0" y="21405"/>
                </a:lnTo>
                <a:lnTo>
                  <a:pt x="65830" y="21431"/>
                </a:lnTo>
                <a:lnTo>
                  <a:pt x="72461" y="20638"/>
                </a:lnTo>
                <a:lnTo>
                  <a:pt x="79264" y="19315"/>
                </a:lnTo>
                <a:lnTo>
                  <a:pt x="86180" y="17639"/>
                </a:lnTo>
                <a:lnTo>
                  <a:pt x="92378" y="16522"/>
                </a:lnTo>
                <a:lnTo>
                  <a:pt x="98098" y="15777"/>
                </a:lnTo>
                <a:lnTo>
                  <a:pt x="103499" y="15281"/>
                </a:lnTo>
                <a:lnTo>
                  <a:pt x="109480" y="14949"/>
                </a:lnTo>
                <a:lnTo>
                  <a:pt x="122477" y="14582"/>
                </a:lnTo>
                <a:lnTo>
                  <a:pt x="128482" y="13690"/>
                </a:lnTo>
                <a:lnTo>
                  <a:pt x="134074" y="12302"/>
                </a:lnTo>
                <a:lnTo>
                  <a:pt x="139389" y="10582"/>
                </a:lnTo>
                <a:lnTo>
                  <a:pt x="145313" y="9436"/>
                </a:lnTo>
                <a:lnTo>
                  <a:pt x="151644" y="8672"/>
                </a:lnTo>
                <a:lnTo>
                  <a:pt x="158246" y="8163"/>
                </a:lnTo>
                <a:lnTo>
                  <a:pt x="165029" y="7823"/>
                </a:lnTo>
                <a:lnTo>
                  <a:pt x="178915" y="7446"/>
                </a:lnTo>
                <a:lnTo>
                  <a:pt x="185158" y="6551"/>
                </a:lnTo>
                <a:lnTo>
                  <a:pt x="190907" y="5161"/>
                </a:lnTo>
                <a:lnTo>
                  <a:pt x="196328" y="3441"/>
                </a:lnTo>
                <a:lnTo>
                  <a:pt x="203116" y="2294"/>
                </a:lnTo>
                <a:lnTo>
                  <a:pt x="210817" y="1529"/>
                </a:lnTo>
                <a:lnTo>
                  <a:pt x="23574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7"/>
          <p:cNvSpPr/>
          <p:nvPr/>
        </p:nvSpPr>
        <p:spPr>
          <a:xfrm>
            <a:off x="1435902" y="1228727"/>
            <a:ext cx="228556" cy="235411"/>
          </a:xfrm>
          <a:custGeom>
            <a:avLst/>
            <a:gdLst/>
            <a:ahLst/>
            <a:cxnLst/>
            <a:rect l="0" t="0" r="0" b="0"/>
            <a:pathLst>
              <a:path w="228556" h="235411">
                <a:moveTo>
                  <a:pt x="49998" y="21429"/>
                </a:moveTo>
                <a:lnTo>
                  <a:pt x="29879" y="21429"/>
                </a:lnTo>
                <a:lnTo>
                  <a:pt x="27033" y="23545"/>
                </a:lnTo>
                <a:lnTo>
                  <a:pt x="25163" y="25221"/>
                </a:lnTo>
                <a:lnTo>
                  <a:pt x="23916" y="27132"/>
                </a:lnTo>
                <a:lnTo>
                  <a:pt x="21368" y="33614"/>
                </a:lnTo>
                <a:lnTo>
                  <a:pt x="16732" y="40561"/>
                </a:lnTo>
                <a:lnTo>
                  <a:pt x="15369" y="45278"/>
                </a:lnTo>
                <a:lnTo>
                  <a:pt x="12647" y="52137"/>
                </a:lnTo>
                <a:lnTo>
                  <a:pt x="10809" y="56188"/>
                </a:lnTo>
                <a:lnTo>
                  <a:pt x="9585" y="60477"/>
                </a:lnTo>
                <a:lnTo>
                  <a:pt x="8768" y="64923"/>
                </a:lnTo>
                <a:lnTo>
                  <a:pt x="8224" y="69475"/>
                </a:lnTo>
                <a:lnTo>
                  <a:pt x="5502" y="76649"/>
                </a:lnTo>
                <a:lnTo>
                  <a:pt x="3665" y="79674"/>
                </a:lnTo>
                <a:lnTo>
                  <a:pt x="2441" y="83277"/>
                </a:lnTo>
                <a:lnTo>
                  <a:pt x="1624" y="87268"/>
                </a:lnTo>
                <a:lnTo>
                  <a:pt x="1080" y="91515"/>
                </a:lnTo>
                <a:lnTo>
                  <a:pt x="717" y="95934"/>
                </a:lnTo>
                <a:lnTo>
                  <a:pt x="475" y="100468"/>
                </a:lnTo>
                <a:lnTo>
                  <a:pt x="206" y="109738"/>
                </a:lnTo>
                <a:lnTo>
                  <a:pt x="4" y="142884"/>
                </a:lnTo>
                <a:lnTo>
                  <a:pt x="0" y="147643"/>
                </a:lnTo>
                <a:lnTo>
                  <a:pt x="791" y="152403"/>
                </a:lnTo>
                <a:lnTo>
                  <a:pt x="2112" y="157164"/>
                </a:lnTo>
                <a:lnTo>
                  <a:pt x="3786" y="161925"/>
                </a:lnTo>
                <a:lnTo>
                  <a:pt x="5696" y="165893"/>
                </a:lnTo>
                <a:lnTo>
                  <a:pt x="12177" y="176063"/>
                </a:lnTo>
                <a:lnTo>
                  <a:pt x="14465" y="180081"/>
                </a:lnTo>
                <a:lnTo>
                  <a:pt x="16784" y="184347"/>
                </a:lnTo>
                <a:lnTo>
                  <a:pt x="21478" y="191204"/>
                </a:lnTo>
                <a:lnTo>
                  <a:pt x="26210" y="196897"/>
                </a:lnTo>
                <a:lnTo>
                  <a:pt x="30958" y="202073"/>
                </a:lnTo>
                <a:lnTo>
                  <a:pt x="38094" y="209449"/>
                </a:lnTo>
                <a:lnTo>
                  <a:pt x="45236" y="216662"/>
                </a:lnTo>
                <a:lnTo>
                  <a:pt x="52115" y="221441"/>
                </a:lnTo>
                <a:lnTo>
                  <a:pt x="56171" y="223826"/>
                </a:lnTo>
                <a:lnTo>
                  <a:pt x="62796" y="226477"/>
                </a:lnTo>
                <a:lnTo>
                  <a:pt x="65673" y="227184"/>
                </a:lnTo>
                <a:lnTo>
                  <a:pt x="70987" y="230086"/>
                </a:lnTo>
                <a:lnTo>
                  <a:pt x="73516" y="231971"/>
                </a:lnTo>
                <a:lnTo>
                  <a:pt x="76789" y="233228"/>
                </a:lnTo>
                <a:lnTo>
                  <a:pt x="80558" y="234066"/>
                </a:lnTo>
                <a:lnTo>
                  <a:pt x="84659" y="234624"/>
                </a:lnTo>
                <a:lnTo>
                  <a:pt x="91332" y="235245"/>
                </a:lnTo>
                <a:lnTo>
                  <a:pt x="94222" y="235410"/>
                </a:lnTo>
                <a:lnTo>
                  <a:pt x="97737" y="234727"/>
                </a:lnTo>
                <a:lnTo>
                  <a:pt x="101668" y="233478"/>
                </a:lnTo>
                <a:lnTo>
                  <a:pt x="105875" y="231851"/>
                </a:lnTo>
                <a:lnTo>
                  <a:pt x="110268" y="230766"/>
                </a:lnTo>
                <a:lnTo>
                  <a:pt x="114784" y="230043"/>
                </a:lnTo>
                <a:lnTo>
                  <a:pt x="119382" y="229561"/>
                </a:lnTo>
                <a:lnTo>
                  <a:pt x="123242" y="228446"/>
                </a:lnTo>
                <a:lnTo>
                  <a:pt x="129646" y="225091"/>
                </a:lnTo>
                <a:lnTo>
                  <a:pt x="135139" y="220953"/>
                </a:lnTo>
                <a:lnTo>
                  <a:pt x="141019" y="216469"/>
                </a:lnTo>
                <a:lnTo>
                  <a:pt x="144810" y="214162"/>
                </a:lnTo>
                <a:lnTo>
                  <a:pt x="148925" y="211830"/>
                </a:lnTo>
                <a:lnTo>
                  <a:pt x="155613" y="207122"/>
                </a:lnTo>
                <a:lnTo>
                  <a:pt x="162025" y="201591"/>
                </a:lnTo>
                <a:lnTo>
                  <a:pt x="170167" y="193840"/>
                </a:lnTo>
                <a:lnTo>
                  <a:pt x="179883" y="184344"/>
                </a:lnTo>
                <a:lnTo>
                  <a:pt x="182625" y="180839"/>
                </a:lnTo>
                <a:lnTo>
                  <a:pt x="185247" y="176915"/>
                </a:lnTo>
                <a:lnTo>
                  <a:pt x="187789" y="172711"/>
                </a:lnTo>
                <a:lnTo>
                  <a:pt x="191071" y="168321"/>
                </a:lnTo>
                <a:lnTo>
                  <a:pt x="194847" y="163807"/>
                </a:lnTo>
                <a:lnTo>
                  <a:pt x="198951" y="159210"/>
                </a:lnTo>
                <a:lnTo>
                  <a:pt x="201687" y="154558"/>
                </a:lnTo>
                <a:lnTo>
                  <a:pt x="203512" y="149869"/>
                </a:lnTo>
                <a:lnTo>
                  <a:pt x="204728" y="145156"/>
                </a:lnTo>
                <a:lnTo>
                  <a:pt x="206332" y="140426"/>
                </a:lnTo>
                <a:lnTo>
                  <a:pt x="208196" y="135685"/>
                </a:lnTo>
                <a:lnTo>
                  <a:pt x="210232" y="130937"/>
                </a:lnTo>
                <a:lnTo>
                  <a:pt x="214611" y="121428"/>
                </a:lnTo>
                <a:lnTo>
                  <a:pt x="216890" y="116670"/>
                </a:lnTo>
                <a:lnTo>
                  <a:pt x="219203" y="112704"/>
                </a:lnTo>
                <a:lnTo>
                  <a:pt x="223889" y="106181"/>
                </a:lnTo>
                <a:lnTo>
                  <a:pt x="225457" y="102536"/>
                </a:lnTo>
                <a:lnTo>
                  <a:pt x="226501" y="98519"/>
                </a:lnTo>
                <a:lnTo>
                  <a:pt x="227198" y="94254"/>
                </a:lnTo>
                <a:lnTo>
                  <a:pt x="227662" y="89823"/>
                </a:lnTo>
                <a:lnTo>
                  <a:pt x="227972" y="85281"/>
                </a:lnTo>
                <a:lnTo>
                  <a:pt x="228316" y="76795"/>
                </a:lnTo>
                <a:lnTo>
                  <a:pt x="228469" y="70378"/>
                </a:lnTo>
                <a:lnTo>
                  <a:pt x="228555" y="58510"/>
                </a:lnTo>
                <a:lnTo>
                  <a:pt x="227773" y="54881"/>
                </a:lnTo>
                <a:lnTo>
                  <a:pt x="224788" y="48732"/>
                </a:lnTo>
                <a:lnTo>
                  <a:pt x="220816" y="43353"/>
                </a:lnTo>
                <a:lnTo>
                  <a:pt x="216404" y="38317"/>
                </a:lnTo>
                <a:lnTo>
                  <a:pt x="211798" y="33432"/>
                </a:lnTo>
                <a:lnTo>
                  <a:pt x="204988" y="28616"/>
                </a:lnTo>
                <a:lnTo>
                  <a:pt x="200950" y="26220"/>
                </a:lnTo>
                <a:lnTo>
                  <a:pt x="194346" y="21442"/>
                </a:lnTo>
                <a:lnTo>
                  <a:pt x="187971" y="16672"/>
                </a:lnTo>
                <a:lnTo>
                  <a:pt x="184049" y="14289"/>
                </a:lnTo>
                <a:lnTo>
                  <a:pt x="179846" y="11906"/>
                </a:lnTo>
                <a:lnTo>
                  <a:pt x="174663" y="10318"/>
                </a:lnTo>
                <a:lnTo>
                  <a:pt x="168827" y="9259"/>
                </a:lnTo>
                <a:lnTo>
                  <a:pt x="162554" y="8553"/>
                </a:lnTo>
                <a:lnTo>
                  <a:pt x="156786" y="7289"/>
                </a:lnTo>
                <a:lnTo>
                  <a:pt x="151352" y="5652"/>
                </a:lnTo>
                <a:lnTo>
                  <a:pt x="146142" y="3767"/>
                </a:lnTo>
                <a:lnTo>
                  <a:pt x="140288" y="2511"/>
                </a:lnTo>
                <a:lnTo>
                  <a:pt x="134004" y="1673"/>
                </a:lnTo>
                <a:lnTo>
                  <a:pt x="127433" y="1114"/>
                </a:lnTo>
                <a:lnTo>
                  <a:pt x="121465" y="742"/>
                </a:lnTo>
                <a:lnTo>
                  <a:pt x="110600" y="329"/>
                </a:lnTo>
                <a:lnTo>
                  <a:pt x="99351" y="96"/>
                </a:lnTo>
                <a:lnTo>
                  <a:pt x="67028" y="0"/>
                </a:lnTo>
                <a:lnTo>
                  <a:pt x="61271" y="2115"/>
                </a:lnTo>
                <a:lnTo>
                  <a:pt x="49998" y="714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8"/>
          <p:cNvSpPr/>
          <p:nvPr/>
        </p:nvSpPr>
        <p:spPr>
          <a:xfrm>
            <a:off x="1871662" y="1321689"/>
            <a:ext cx="235745" cy="28480"/>
          </a:xfrm>
          <a:custGeom>
            <a:avLst/>
            <a:gdLst/>
            <a:ahLst/>
            <a:cxnLst/>
            <a:rect l="0" t="0" r="0" b="0"/>
            <a:pathLst>
              <a:path w="235745" h="28480">
                <a:moveTo>
                  <a:pt x="0" y="28479"/>
                </a:moveTo>
                <a:lnTo>
                  <a:pt x="3792" y="28479"/>
                </a:lnTo>
                <a:lnTo>
                  <a:pt x="5703" y="27686"/>
                </a:lnTo>
                <a:lnTo>
                  <a:pt x="7771" y="26363"/>
                </a:lnTo>
                <a:lnTo>
                  <a:pt x="9943" y="24687"/>
                </a:lnTo>
                <a:lnTo>
                  <a:pt x="12185" y="23570"/>
                </a:lnTo>
                <a:lnTo>
                  <a:pt x="14474" y="22825"/>
                </a:lnTo>
                <a:lnTo>
                  <a:pt x="19926" y="21997"/>
                </a:lnTo>
                <a:lnTo>
                  <a:pt x="23603" y="21777"/>
                </a:lnTo>
                <a:lnTo>
                  <a:pt x="27642" y="21630"/>
                </a:lnTo>
                <a:lnTo>
                  <a:pt x="44703" y="21423"/>
                </a:lnTo>
                <a:lnTo>
                  <a:pt x="51233" y="20600"/>
                </a:lnTo>
                <a:lnTo>
                  <a:pt x="57968" y="19258"/>
                </a:lnTo>
                <a:lnTo>
                  <a:pt x="64839" y="17569"/>
                </a:lnTo>
                <a:lnTo>
                  <a:pt x="71801" y="16443"/>
                </a:lnTo>
                <a:lnTo>
                  <a:pt x="78824" y="15693"/>
                </a:lnTo>
                <a:lnTo>
                  <a:pt x="85887" y="15192"/>
                </a:lnTo>
                <a:lnTo>
                  <a:pt x="93770" y="14065"/>
                </a:lnTo>
                <a:lnTo>
                  <a:pt x="102201" y="12520"/>
                </a:lnTo>
                <a:lnTo>
                  <a:pt x="110997" y="10696"/>
                </a:lnTo>
                <a:lnTo>
                  <a:pt x="119241" y="9480"/>
                </a:lnTo>
                <a:lnTo>
                  <a:pt x="127119" y="8669"/>
                </a:lnTo>
                <a:lnTo>
                  <a:pt x="134752" y="8129"/>
                </a:lnTo>
                <a:lnTo>
                  <a:pt x="141429" y="6975"/>
                </a:lnTo>
                <a:lnTo>
                  <a:pt x="147467" y="5412"/>
                </a:lnTo>
                <a:lnTo>
                  <a:pt x="153080" y="3576"/>
                </a:lnTo>
                <a:lnTo>
                  <a:pt x="159203" y="2352"/>
                </a:lnTo>
                <a:lnTo>
                  <a:pt x="165667" y="1536"/>
                </a:lnTo>
                <a:lnTo>
                  <a:pt x="172357" y="992"/>
                </a:lnTo>
                <a:lnTo>
                  <a:pt x="178405" y="630"/>
                </a:lnTo>
                <a:lnTo>
                  <a:pt x="189358" y="227"/>
                </a:lnTo>
                <a:lnTo>
                  <a:pt x="200657" y="0"/>
                </a:lnTo>
                <a:lnTo>
                  <a:pt x="203621" y="762"/>
                </a:lnTo>
                <a:lnTo>
                  <a:pt x="206391" y="2063"/>
                </a:lnTo>
                <a:lnTo>
                  <a:pt x="209032" y="3725"/>
                </a:lnTo>
                <a:lnTo>
                  <a:pt x="211586" y="4833"/>
                </a:lnTo>
                <a:lnTo>
                  <a:pt x="214082" y="5571"/>
                </a:lnTo>
                <a:lnTo>
                  <a:pt x="218973" y="6392"/>
                </a:lnTo>
                <a:lnTo>
                  <a:pt x="223792" y="6756"/>
                </a:lnTo>
                <a:lnTo>
                  <a:pt x="226188" y="7647"/>
                </a:lnTo>
                <a:lnTo>
                  <a:pt x="228580" y="9035"/>
                </a:lnTo>
                <a:lnTo>
                  <a:pt x="235744" y="1419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9"/>
          <p:cNvSpPr/>
          <p:nvPr/>
        </p:nvSpPr>
        <p:spPr>
          <a:xfrm>
            <a:off x="2207418" y="1186184"/>
            <a:ext cx="327861" cy="278160"/>
          </a:xfrm>
          <a:custGeom>
            <a:avLst/>
            <a:gdLst/>
            <a:ahLst/>
            <a:cxnLst/>
            <a:rect l="0" t="0" r="0" b="0"/>
            <a:pathLst>
              <a:path w="327861" h="278160">
                <a:moveTo>
                  <a:pt x="78582" y="28253"/>
                </a:moveTo>
                <a:lnTo>
                  <a:pt x="78582" y="21403"/>
                </a:lnTo>
                <a:lnTo>
                  <a:pt x="72431" y="21135"/>
                </a:lnTo>
                <a:lnTo>
                  <a:pt x="72893" y="20333"/>
                </a:lnTo>
                <a:lnTo>
                  <a:pt x="75524" y="17325"/>
                </a:lnTo>
                <a:lnTo>
                  <a:pt x="77337" y="16205"/>
                </a:lnTo>
                <a:lnTo>
                  <a:pt x="85268" y="13835"/>
                </a:lnTo>
                <a:lnTo>
                  <a:pt x="95841" y="10468"/>
                </a:lnTo>
                <a:lnTo>
                  <a:pt x="101994" y="9253"/>
                </a:lnTo>
                <a:lnTo>
                  <a:pt x="108477" y="8442"/>
                </a:lnTo>
                <a:lnTo>
                  <a:pt x="115181" y="7902"/>
                </a:lnTo>
                <a:lnTo>
                  <a:pt x="122031" y="6748"/>
                </a:lnTo>
                <a:lnTo>
                  <a:pt x="128979" y="5185"/>
                </a:lnTo>
                <a:lnTo>
                  <a:pt x="135993" y="3349"/>
                </a:lnTo>
                <a:lnTo>
                  <a:pt x="143843" y="2126"/>
                </a:lnTo>
                <a:lnTo>
                  <a:pt x="152252" y="1310"/>
                </a:lnTo>
                <a:lnTo>
                  <a:pt x="161032" y="766"/>
                </a:lnTo>
                <a:lnTo>
                  <a:pt x="177139" y="161"/>
                </a:lnTo>
                <a:lnTo>
                  <a:pt x="184768" y="0"/>
                </a:lnTo>
                <a:lnTo>
                  <a:pt x="192235" y="687"/>
                </a:lnTo>
                <a:lnTo>
                  <a:pt x="199594" y="1938"/>
                </a:lnTo>
                <a:lnTo>
                  <a:pt x="206882" y="3566"/>
                </a:lnTo>
                <a:lnTo>
                  <a:pt x="213327" y="4651"/>
                </a:lnTo>
                <a:lnTo>
                  <a:pt x="219212" y="5375"/>
                </a:lnTo>
                <a:lnTo>
                  <a:pt x="224723" y="5857"/>
                </a:lnTo>
                <a:lnTo>
                  <a:pt x="229984" y="6972"/>
                </a:lnTo>
                <a:lnTo>
                  <a:pt x="240063" y="10328"/>
                </a:lnTo>
                <a:lnTo>
                  <a:pt x="247718" y="14466"/>
                </a:lnTo>
                <a:lnTo>
                  <a:pt x="253766" y="18157"/>
                </a:lnTo>
                <a:lnTo>
                  <a:pt x="259100" y="19797"/>
                </a:lnTo>
                <a:lnTo>
                  <a:pt x="260839" y="21822"/>
                </a:lnTo>
                <a:lnTo>
                  <a:pt x="261999" y="24759"/>
                </a:lnTo>
                <a:lnTo>
                  <a:pt x="263288" y="31463"/>
                </a:lnTo>
                <a:lnTo>
                  <a:pt x="263861" y="37088"/>
                </a:lnTo>
                <a:lnTo>
                  <a:pt x="261999" y="44351"/>
                </a:lnTo>
                <a:lnTo>
                  <a:pt x="260391" y="48510"/>
                </a:lnTo>
                <a:lnTo>
                  <a:pt x="257731" y="52076"/>
                </a:lnTo>
                <a:lnTo>
                  <a:pt x="250543" y="58156"/>
                </a:lnTo>
                <a:lnTo>
                  <a:pt x="242057" y="65620"/>
                </a:lnTo>
                <a:lnTo>
                  <a:pt x="232200" y="74229"/>
                </a:lnTo>
                <a:lnTo>
                  <a:pt x="226237" y="78748"/>
                </a:lnTo>
                <a:lnTo>
                  <a:pt x="213263" y="88001"/>
                </a:lnTo>
                <a:lnTo>
                  <a:pt x="199558" y="97406"/>
                </a:lnTo>
                <a:lnTo>
                  <a:pt x="192570" y="101342"/>
                </a:lnTo>
                <a:lnTo>
                  <a:pt x="185530" y="104761"/>
                </a:lnTo>
                <a:lnTo>
                  <a:pt x="172152" y="110675"/>
                </a:lnTo>
                <a:lnTo>
                  <a:pt x="160914" y="115950"/>
                </a:lnTo>
                <a:lnTo>
                  <a:pt x="152745" y="118823"/>
                </a:lnTo>
                <a:lnTo>
                  <a:pt x="149455" y="119589"/>
                </a:lnTo>
                <a:lnTo>
                  <a:pt x="143683" y="122557"/>
                </a:lnTo>
                <a:lnTo>
                  <a:pt x="135869" y="128166"/>
                </a:lnTo>
                <a:lnTo>
                  <a:pt x="143809" y="128260"/>
                </a:lnTo>
                <a:lnTo>
                  <a:pt x="242930" y="128266"/>
                </a:lnTo>
                <a:lnTo>
                  <a:pt x="250060" y="129059"/>
                </a:lnTo>
                <a:lnTo>
                  <a:pt x="257194" y="130382"/>
                </a:lnTo>
                <a:lnTo>
                  <a:pt x="264332" y="132058"/>
                </a:lnTo>
                <a:lnTo>
                  <a:pt x="270678" y="133969"/>
                </a:lnTo>
                <a:lnTo>
                  <a:pt x="276496" y="136036"/>
                </a:lnTo>
                <a:lnTo>
                  <a:pt x="281962" y="138209"/>
                </a:lnTo>
                <a:lnTo>
                  <a:pt x="287193" y="140451"/>
                </a:lnTo>
                <a:lnTo>
                  <a:pt x="297240" y="145058"/>
                </a:lnTo>
                <a:lnTo>
                  <a:pt x="304880" y="149752"/>
                </a:lnTo>
                <a:lnTo>
                  <a:pt x="311715" y="155278"/>
                </a:lnTo>
                <a:lnTo>
                  <a:pt x="320044" y="163025"/>
                </a:lnTo>
                <a:lnTo>
                  <a:pt x="324804" y="169643"/>
                </a:lnTo>
                <a:lnTo>
                  <a:pt x="326074" y="172519"/>
                </a:lnTo>
                <a:lnTo>
                  <a:pt x="327484" y="179949"/>
                </a:lnTo>
                <a:lnTo>
                  <a:pt x="327860" y="184152"/>
                </a:lnTo>
                <a:lnTo>
                  <a:pt x="326524" y="188542"/>
                </a:lnTo>
                <a:lnTo>
                  <a:pt x="324045" y="193056"/>
                </a:lnTo>
                <a:lnTo>
                  <a:pt x="320805" y="197653"/>
                </a:lnTo>
                <a:lnTo>
                  <a:pt x="316264" y="202305"/>
                </a:lnTo>
                <a:lnTo>
                  <a:pt x="310855" y="206994"/>
                </a:lnTo>
                <a:lnTo>
                  <a:pt x="304868" y="211707"/>
                </a:lnTo>
                <a:lnTo>
                  <a:pt x="299289" y="216437"/>
                </a:lnTo>
                <a:lnTo>
                  <a:pt x="293982" y="221178"/>
                </a:lnTo>
                <a:lnTo>
                  <a:pt x="288857" y="225926"/>
                </a:lnTo>
                <a:lnTo>
                  <a:pt x="282265" y="230679"/>
                </a:lnTo>
                <a:lnTo>
                  <a:pt x="274696" y="235435"/>
                </a:lnTo>
                <a:lnTo>
                  <a:pt x="266474" y="240193"/>
                </a:lnTo>
                <a:lnTo>
                  <a:pt x="258612" y="244159"/>
                </a:lnTo>
                <a:lnTo>
                  <a:pt x="250989" y="247596"/>
                </a:lnTo>
                <a:lnTo>
                  <a:pt x="243526" y="250682"/>
                </a:lnTo>
                <a:lnTo>
                  <a:pt x="235376" y="253533"/>
                </a:lnTo>
                <a:lnTo>
                  <a:pt x="226767" y="256227"/>
                </a:lnTo>
                <a:lnTo>
                  <a:pt x="209529" y="261337"/>
                </a:lnTo>
                <a:lnTo>
                  <a:pt x="193931" y="266254"/>
                </a:lnTo>
                <a:lnTo>
                  <a:pt x="185643" y="268677"/>
                </a:lnTo>
                <a:lnTo>
                  <a:pt x="167969" y="273485"/>
                </a:lnTo>
                <a:lnTo>
                  <a:pt x="158811" y="275085"/>
                </a:lnTo>
                <a:lnTo>
                  <a:pt x="149530" y="276151"/>
                </a:lnTo>
                <a:lnTo>
                  <a:pt x="140168" y="276862"/>
                </a:lnTo>
                <a:lnTo>
                  <a:pt x="130752" y="277336"/>
                </a:lnTo>
                <a:lnTo>
                  <a:pt x="111822" y="277863"/>
                </a:lnTo>
                <a:lnTo>
                  <a:pt x="87108" y="278159"/>
                </a:lnTo>
                <a:lnTo>
                  <a:pt x="79503" y="277407"/>
                </a:lnTo>
                <a:lnTo>
                  <a:pt x="72052" y="276112"/>
                </a:lnTo>
                <a:lnTo>
                  <a:pt x="64704" y="274455"/>
                </a:lnTo>
                <a:lnTo>
                  <a:pt x="57423" y="273350"/>
                </a:lnTo>
                <a:lnTo>
                  <a:pt x="50188" y="272614"/>
                </a:lnTo>
                <a:lnTo>
                  <a:pt x="42984" y="272123"/>
                </a:lnTo>
                <a:lnTo>
                  <a:pt x="36594" y="271001"/>
                </a:lnTo>
                <a:lnTo>
                  <a:pt x="30746" y="269460"/>
                </a:lnTo>
                <a:lnTo>
                  <a:pt x="20809" y="265631"/>
                </a:lnTo>
                <a:lnTo>
                  <a:pt x="10752" y="259807"/>
                </a:lnTo>
                <a:lnTo>
                  <a:pt x="1573" y="257242"/>
                </a:lnTo>
                <a:lnTo>
                  <a:pt x="1049" y="256319"/>
                </a:lnTo>
                <a:lnTo>
                  <a:pt x="0" y="24970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0"/>
          <p:cNvSpPr/>
          <p:nvPr/>
        </p:nvSpPr>
        <p:spPr>
          <a:xfrm>
            <a:off x="2607476" y="921543"/>
            <a:ext cx="214306" cy="678657"/>
          </a:xfrm>
          <a:custGeom>
            <a:avLst/>
            <a:gdLst/>
            <a:ahLst/>
            <a:cxnLst/>
            <a:rect l="0" t="0" r="0" b="0"/>
            <a:pathLst>
              <a:path w="214306" h="678657">
                <a:moveTo>
                  <a:pt x="214305" y="0"/>
                </a:moveTo>
                <a:lnTo>
                  <a:pt x="208154" y="0"/>
                </a:lnTo>
                <a:lnTo>
                  <a:pt x="207823" y="794"/>
                </a:lnTo>
                <a:lnTo>
                  <a:pt x="207455" y="3793"/>
                </a:lnTo>
                <a:lnTo>
                  <a:pt x="206563" y="4910"/>
                </a:lnTo>
                <a:lnTo>
                  <a:pt x="205175" y="5654"/>
                </a:lnTo>
                <a:lnTo>
                  <a:pt x="201516" y="6482"/>
                </a:lnTo>
                <a:lnTo>
                  <a:pt x="197244" y="6850"/>
                </a:lnTo>
                <a:lnTo>
                  <a:pt x="190583" y="9130"/>
                </a:lnTo>
                <a:lnTo>
                  <a:pt x="186584" y="10849"/>
                </a:lnTo>
                <a:lnTo>
                  <a:pt x="180024" y="14876"/>
                </a:lnTo>
                <a:lnTo>
                  <a:pt x="173669" y="19312"/>
                </a:lnTo>
                <a:lnTo>
                  <a:pt x="169752" y="21606"/>
                </a:lnTo>
                <a:lnTo>
                  <a:pt x="165553" y="23929"/>
                </a:lnTo>
                <a:lnTo>
                  <a:pt x="156654" y="28627"/>
                </a:lnTo>
                <a:lnTo>
                  <a:pt x="152058" y="30991"/>
                </a:lnTo>
                <a:lnTo>
                  <a:pt x="148201" y="33361"/>
                </a:lnTo>
                <a:lnTo>
                  <a:pt x="141798" y="38110"/>
                </a:lnTo>
                <a:lnTo>
                  <a:pt x="138186" y="41282"/>
                </a:lnTo>
                <a:lnTo>
                  <a:pt x="134190" y="44984"/>
                </a:lnTo>
                <a:lnTo>
                  <a:pt x="129939" y="49039"/>
                </a:lnTo>
                <a:lnTo>
                  <a:pt x="126311" y="53331"/>
                </a:lnTo>
                <a:lnTo>
                  <a:pt x="120163" y="62332"/>
                </a:lnTo>
                <a:lnTo>
                  <a:pt x="116619" y="66955"/>
                </a:lnTo>
                <a:lnTo>
                  <a:pt x="112668" y="71624"/>
                </a:lnTo>
                <a:lnTo>
                  <a:pt x="108447" y="76324"/>
                </a:lnTo>
                <a:lnTo>
                  <a:pt x="104045" y="80252"/>
                </a:lnTo>
                <a:lnTo>
                  <a:pt x="99524" y="83664"/>
                </a:lnTo>
                <a:lnTo>
                  <a:pt x="94921" y="86732"/>
                </a:lnTo>
                <a:lnTo>
                  <a:pt x="91060" y="91159"/>
                </a:lnTo>
                <a:lnTo>
                  <a:pt x="84652" y="102428"/>
                </a:lnTo>
                <a:lnTo>
                  <a:pt x="81038" y="107973"/>
                </a:lnTo>
                <a:lnTo>
                  <a:pt x="77042" y="113257"/>
                </a:lnTo>
                <a:lnTo>
                  <a:pt x="72790" y="118367"/>
                </a:lnTo>
                <a:lnTo>
                  <a:pt x="68368" y="123362"/>
                </a:lnTo>
                <a:lnTo>
                  <a:pt x="59221" y="133144"/>
                </a:lnTo>
                <a:lnTo>
                  <a:pt x="55353" y="137975"/>
                </a:lnTo>
                <a:lnTo>
                  <a:pt x="48939" y="147577"/>
                </a:lnTo>
                <a:lnTo>
                  <a:pt x="43442" y="157136"/>
                </a:lnTo>
                <a:lnTo>
                  <a:pt x="38353" y="167469"/>
                </a:lnTo>
                <a:lnTo>
                  <a:pt x="31026" y="185881"/>
                </a:lnTo>
                <a:lnTo>
                  <a:pt x="26220" y="196649"/>
                </a:lnTo>
                <a:lnTo>
                  <a:pt x="21439" y="208844"/>
                </a:lnTo>
                <a:lnTo>
                  <a:pt x="17462" y="222201"/>
                </a:lnTo>
                <a:lnTo>
                  <a:pt x="14429" y="242315"/>
                </a:lnTo>
                <a:lnTo>
                  <a:pt x="9650" y="259475"/>
                </a:lnTo>
                <a:lnTo>
                  <a:pt x="7881" y="279288"/>
                </a:lnTo>
                <a:lnTo>
                  <a:pt x="6563" y="300240"/>
                </a:lnTo>
                <a:lnTo>
                  <a:pt x="2292" y="320735"/>
                </a:lnTo>
                <a:lnTo>
                  <a:pt x="674" y="338008"/>
                </a:lnTo>
                <a:lnTo>
                  <a:pt x="194" y="357855"/>
                </a:lnTo>
                <a:lnTo>
                  <a:pt x="0" y="414364"/>
                </a:lnTo>
                <a:lnTo>
                  <a:pt x="2112" y="428637"/>
                </a:lnTo>
                <a:lnTo>
                  <a:pt x="5648" y="447943"/>
                </a:lnTo>
                <a:lnTo>
                  <a:pt x="8812" y="465835"/>
                </a:lnTo>
                <a:lnTo>
                  <a:pt x="14776" y="486217"/>
                </a:lnTo>
                <a:lnTo>
                  <a:pt x="19263" y="499465"/>
                </a:lnTo>
                <a:lnTo>
                  <a:pt x="26251" y="516643"/>
                </a:lnTo>
                <a:lnTo>
                  <a:pt x="30978" y="529657"/>
                </a:lnTo>
                <a:lnTo>
                  <a:pt x="35724" y="541261"/>
                </a:lnTo>
                <a:lnTo>
                  <a:pt x="41273" y="551711"/>
                </a:lnTo>
                <a:lnTo>
                  <a:pt x="44975" y="556720"/>
                </a:lnTo>
                <a:lnTo>
                  <a:pt x="49031" y="561647"/>
                </a:lnTo>
                <a:lnTo>
                  <a:pt x="55654" y="573471"/>
                </a:lnTo>
                <a:lnTo>
                  <a:pt x="61243" y="585870"/>
                </a:lnTo>
                <a:lnTo>
                  <a:pt x="66373" y="596672"/>
                </a:lnTo>
                <a:lnTo>
                  <a:pt x="69647" y="601775"/>
                </a:lnTo>
                <a:lnTo>
                  <a:pt x="73416" y="606765"/>
                </a:lnTo>
                <a:lnTo>
                  <a:pt x="77516" y="611679"/>
                </a:lnTo>
                <a:lnTo>
                  <a:pt x="81838" y="615748"/>
                </a:lnTo>
                <a:lnTo>
                  <a:pt x="86306" y="619255"/>
                </a:lnTo>
                <a:lnTo>
                  <a:pt x="90872" y="622387"/>
                </a:lnTo>
                <a:lnTo>
                  <a:pt x="95504" y="626062"/>
                </a:lnTo>
                <a:lnTo>
                  <a:pt x="100179" y="630100"/>
                </a:lnTo>
                <a:lnTo>
                  <a:pt x="104884" y="634379"/>
                </a:lnTo>
                <a:lnTo>
                  <a:pt x="109607" y="638026"/>
                </a:lnTo>
                <a:lnTo>
                  <a:pt x="114344" y="641251"/>
                </a:lnTo>
                <a:lnTo>
                  <a:pt x="119089" y="644194"/>
                </a:lnTo>
                <a:lnTo>
                  <a:pt x="123840" y="646950"/>
                </a:lnTo>
                <a:lnTo>
                  <a:pt x="133352" y="652129"/>
                </a:lnTo>
                <a:lnTo>
                  <a:pt x="137318" y="654622"/>
                </a:lnTo>
                <a:lnTo>
                  <a:pt x="143840" y="659508"/>
                </a:lnTo>
                <a:lnTo>
                  <a:pt x="149385" y="664325"/>
                </a:lnTo>
                <a:lnTo>
                  <a:pt x="151975" y="666721"/>
                </a:lnTo>
                <a:lnTo>
                  <a:pt x="154495" y="668318"/>
                </a:lnTo>
                <a:lnTo>
                  <a:pt x="159412" y="670093"/>
                </a:lnTo>
                <a:lnTo>
                  <a:pt x="164243" y="672999"/>
                </a:lnTo>
                <a:lnTo>
                  <a:pt x="171405" y="678627"/>
                </a:lnTo>
                <a:lnTo>
                  <a:pt x="178291" y="678656"/>
                </a:lnTo>
                <a:lnTo>
                  <a:pt x="178499" y="674864"/>
                </a:lnTo>
                <a:lnTo>
                  <a:pt x="177734" y="673747"/>
                </a:lnTo>
                <a:lnTo>
                  <a:pt x="176431" y="673002"/>
                </a:lnTo>
                <a:lnTo>
                  <a:pt x="174768" y="672506"/>
                </a:lnTo>
                <a:lnTo>
                  <a:pt x="173659" y="671381"/>
                </a:lnTo>
                <a:lnTo>
                  <a:pt x="172920" y="669837"/>
                </a:lnTo>
                <a:lnTo>
                  <a:pt x="172428" y="668015"/>
                </a:lnTo>
                <a:lnTo>
                  <a:pt x="171305" y="666799"/>
                </a:lnTo>
                <a:lnTo>
                  <a:pt x="169764" y="665989"/>
                </a:lnTo>
                <a:lnTo>
                  <a:pt x="164299" y="6643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1"/>
          <p:cNvSpPr/>
          <p:nvPr/>
        </p:nvSpPr>
        <p:spPr>
          <a:xfrm>
            <a:off x="2800477" y="1214533"/>
            <a:ext cx="321342" cy="285655"/>
          </a:xfrm>
          <a:custGeom>
            <a:avLst/>
            <a:gdLst/>
            <a:ahLst/>
            <a:cxnLst/>
            <a:rect l="0" t="0" r="0" b="0"/>
            <a:pathLst>
              <a:path w="321342" h="285655">
                <a:moveTo>
                  <a:pt x="14160" y="28479"/>
                </a:moveTo>
                <a:lnTo>
                  <a:pt x="17952" y="28479"/>
                </a:lnTo>
                <a:lnTo>
                  <a:pt x="19863" y="27685"/>
                </a:lnTo>
                <a:lnTo>
                  <a:pt x="27139" y="22776"/>
                </a:lnTo>
                <a:lnTo>
                  <a:pt x="34745" y="18536"/>
                </a:lnTo>
                <a:lnTo>
                  <a:pt x="43417" y="16122"/>
                </a:lnTo>
                <a:lnTo>
                  <a:pt x="52563" y="14256"/>
                </a:lnTo>
                <a:lnTo>
                  <a:pt x="61920" y="10780"/>
                </a:lnTo>
                <a:lnTo>
                  <a:pt x="67431" y="9536"/>
                </a:lnTo>
                <a:lnTo>
                  <a:pt x="73487" y="8707"/>
                </a:lnTo>
                <a:lnTo>
                  <a:pt x="79905" y="8154"/>
                </a:lnTo>
                <a:lnTo>
                  <a:pt x="86565" y="6991"/>
                </a:lnTo>
                <a:lnTo>
                  <a:pt x="93386" y="5423"/>
                </a:lnTo>
                <a:lnTo>
                  <a:pt x="100315" y="3583"/>
                </a:lnTo>
                <a:lnTo>
                  <a:pt x="107315" y="2357"/>
                </a:lnTo>
                <a:lnTo>
                  <a:pt x="114364" y="1539"/>
                </a:lnTo>
                <a:lnTo>
                  <a:pt x="121444" y="994"/>
                </a:lnTo>
                <a:lnTo>
                  <a:pt x="128545" y="631"/>
                </a:lnTo>
                <a:lnTo>
                  <a:pt x="142785" y="227"/>
                </a:lnTo>
                <a:lnTo>
                  <a:pt x="164190" y="0"/>
                </a:lnTo>
                <a:lnTo>
                  <a:pt x="171330" y="762"/>
                </a:lnTo>
                <a:lnTo>
                  <a:pt x="178471" y="2063"/>
                </a:lnTo>
                <a:lnTo>
                  <a:pt x="185613" y="3725"/>
                </a:lnTo>
                <a:lnTo>
                  <a:pt x="191962" y="5626"/>
                </a:lnTo>
                <a:lnTo>
                  <a:pt x="197782" y="7688"/>
                </a:lnTo>
                <a:lnTo>
                  <a:pt x="207689" y="12095"/>
                </a:lnTo>
                <a:lnTo>
                  <a:pt x="218522" y="19038"/>
                </a:lnTo>
                <a:lnTo>
                  <a:pt x="226960" y="23754"/>
                </a:lnTo>
                <a:lnTo>
                  <a:pt x="233886" y="30612"/>
                </a:lnTo>
                <a:lnTo>
                  <a:pt x="239610" y="38158"/>
                </a:lnTo>
                <a:lnTo>
                  <a:pt x="244799" y="44158"/>
                </a:lnTo>
                <a:lnTo>
                  <a:pt x="249752" y="51587"/>
                </a:lnTo>
                <a:lnTo>
                  <a:pt x="252184" y="55791"/>
                </a:lnTo>
                <a:lnTo>
                  <a:pt x="254599" y="60974"/>
                </a:lnTo>
                <a:lnTo>
                  <a:pt x="257003" y="66811"/>
                </a:lnTo>
                <a:lnTo>
                  <a:pt x="259399" y="73084"/>
                </a:lnTo>
                <a:lnTo>
                  <a:pt x="260203" y="78853"/>
                </a:lnTo>
                <a:lnTo>
                  <a:pt x="259945" y="84287"/>
                </a:lnTo>
                <a:lnTo>
                  <a:pt x="258979" y="89497"/>
                </a:lnTo>
                <a:lnTo>
                  <a:pt x="257541" y="95351"/>
                </a:lnTo>
                <a:lnTo>
                  <a:pt x="255789" y="101635"/>
                </a:lnTo>
                <a:lnTo>
                  <a:pt x="253828" y="108206"/>
                </a:lnTo>
                <a:lnTo>
                  <a:pt x="252520" y="114174"/>
                </a:lnTo>
                <a:lnTo>
                  <a:pt x="251648" y="119740"/>
                </a:lnTo>
                <a:lnTo>
                  <a:pt x="251066" y="125039"/>
                </a:lnTo>
                <a:lnTo>
                  <a:pt x="249885" y="130952"/>
                </a:lnTo>
                <a:lnTo>
                  <a:pt x="248304" y="137276"/>
                </a:lnTo>
                <a:lnTo>
                  <a:pt x="246456" y="143873"/>
                </a:lnTo>
                <a:lnTo>
                  <a:pt x="243636" y="149858"/>
                </a:lnTo>
                <a:lnTo>
                  <a:pt x="240169" y="155436"/>
                </a:lnTo>
                <a:lnTo>
                  <a:pt x="236270" y="160742"/>
                </a:lnTo>
                <a:lnTo>
                  <a:pt x="232877" y="165867"/>
                </a:lnTo>
                <a:lnTo>
                  <a:pt x="229822" y="170871"/>
                </a:lnTo>
                <a:lnTo>
                  <a:pt x="226991" y="175794"/>
                </a:lnTo>
                <a:lnTo>
                  <a:pt x="223516" y="180664"/>
                </a:lnTo>
                <a:lnTo>
                  <a:pt x="219612" y="185498"/>
                </a:lnTo>
                <a:lnTo>
                  <a:pt x="215422" y="190309"/>
                </a:lnTo>
                <a:lnTo>
                  <a:pt x="211041" y="195103"/>
                </a:lnTo>
                <a:lnTo>
                  <a:pt x="201940" y="204663"/>
                </a:lnTo>
                <a:lnTo>
                  <a:pt x="192603" y="212087"/>
                </a:lnTo>
                <a:lnTo>
                  <a:pt x="183162" y="218826"/>
                </a:lnTo>
                <a:lnTo>
                  <a:pt x="173674" y="227113"/>
                </a:lnTo>
                <a:lnTo>
                  <a:pt x="164166" y="233971"/>
                </a:lnTo>
                <a:lnTo>
                  <a:pt x="159407" y="236911"/>
                </a:lnTo>
                <a:lnTo>
                  <a:pt x="149887" y="240178"/>
                </a:lnTo>
                <a:lnTo>
                  <a:pt x="140365" y="242424"/>
                </a:lnTo>
                <a:lnTo>
                  <a:pt x="130840" y="246068"/>
                </a:lnTo>
                <a:lnTo>
                  <a:pt x="121316" y="250333"/>
                </a:lnTo>
                <a:lnTo>
                  <a:pt x="111791" y="254081"/>
                </a:lnTo>
                <a:lnTo>
                  <a:pt x="102266" y="255747"/>
                </a:lnTo>
                <a:lnTo>
                  <a:pt x="95916" y="256191"/>
                </a:lnTo>
                <a:lnTo>
                  <a:pt x="88508" y="256487"/>
                </a:lnTo>
                <a:lnTo>
                  <a:pt x="67145" y="256904"/>
                </a:lnTo>
                <a:lnTo>
                  <a:pt x="31003" y="257069"/>
                </a:lnTo>
                <a:lnTo>
                  <a:pt x="26976" y="256278"/>
                </a:lnTo>
                <a:lnTo>
                  <a:pt x="17516" y="252168"/>
                </a:lnTo>
                <a:lnTo>
                  <a:pt x="12212" y="250927"/>
                </a:lnTo>
                <a:lnTo>
                  <a:pt x="7209" y="248259"/>
                </a:lnTo>
                <a:lnTo>
                  <a:pt x="4763" y="246437"/>
                </a:lnTo>
                <a:lnTo>
                  <a:pt x="3133" y="244428"/>
                </a:lnTo>
                <a:lnTo>
                  <a:pt x="2046" y="242295"/>
                </a:lnTo>
                <a:lnTo>
                  <a:pt x="839" y="237808"/>
                </a:lnTo>
                <a:lnTo>
                  <a:pt x="159" y="230820"/>
                </a:lnTo>
                <a:lnTo>
                  <a:pt x="0" y="226094"/>
                </a:lnTo>
                <a:lnTo>
                  <a:pt x="1545" y="223722"/>
                </a:lnTo>
                <a:lnTo>
                  <a:pt x="10510" y="216592"/>
                </a:lnTo>
                <a:lnTo>
                  <a:pt x="18547" y="209452"/>
                </a:lnTo>
                <a:lnTo>
                  <a:pt x="23518" y="204691"/>
                </a:lnTo>
                <a:lnTo>
                  <a:pt x="32607" y="199929"/>
                </a:lnTo>
                <a:lnTo>
                  <a:pt x="38364" y="197548"/>
                </a:lnTo>
                <a:lnTo>
                  <a:pt x="43790" y="195960"/>
                </a:lnTo>
                <a:lnTo>
                  <a:pt x="48995" y="194902"/>
                </a:lnTo>
                <a:lnTo>
                  <a:pt x="54052" y="194196"/>
                </a:lnTo>
                <a:lnTo>
                  <a:pt x="60598" y="193726"/>
                </a:lnTo>
                <a:lnTo>
                  <a:pt x="68138" y="193412"/>
                </a:lnTo>
                <a:lnTo>
                  <a:pt x="84981" y="193064"/>
                </a:lnTo>
                <a:lnTo>
                  <a:pt x="123489" y="192822"/>
                </a:lnTo>
                <a:lnTo>
                  <a:pt x="129908" y="193603"/>
                </a:lnTo>
                <a:lnTo>
                  <a:pt x="136570" y="194918"/>
                </a:lnTo>
                <a:lnTo>
                  <a:pt x="143391" y="196589"/>
                </a:lnTo>
                <a:lnTo>
                  <a:pt x="150320" y="198496"/>
                </a:lnTo>
                <a:lnTo>
                  <a:pt x="164369" y="202732"/>
                </a:lnTo>
                <a:lnTo>
                  <a:pt x="171450" y="205766"/>
                </a:lnTo>
                <a:lnTo>
                  <a:pt x="178551" y="209377"/>
                </a:lnTo>
                <a:lnTo>
                  <a:pt x="185667" y="213371"/>
                </a:lnTo>
                <a:lnTo>
                  <a:pt x="192792" y="216828"/>
                </a:lnTo>
                <a:lnTo>
                  <a:pt x="199923" y="219926"/>
                </a:lnTo>
                <a:lnTo>
                  <a:pt x="207058" y="222785"/>
                </a:lnTo>
                <a:lnTo>
                  <a:pt x="213402" y="226279"/>
                </a:lnTo>
                <a:lnTo>
                  <a:pt x="219220" y="230196"/>
                </a:lnTo>
                <a:lnTo>
                  <a:pt x="224685" y="234394"/>
                </a:lnTo>
                <a:lnTo>
                  <a:pt x="229916" y="238781"/>
                </a:lnTo>
                <a:lnTo>
                  <a:pt x="234991" y="243293"/>
                </a:lnTo>
                <a:lnTo>
                  <a:pt x="244864" y="251746"/>
                </a:lnTo>
                <a:lnTo>
                  <a:pt x="254543" y="258148"/>
                </a:lnTo>
                <a:lnTo>
                  <a:pt x="264137" y="263640"/>
                </a:lnTo>
                <a:lnTo>
                  <a:pt x="273692" y="268726"/>
                </a:lnTo>
                <a:lnTo>
                  <a:pt x="283230" y="273633"/>
                </a:lnTo>
                <a:lnTo>
                  <a:pt x="292761" y="276342"/>
                </a:lnTo>
                <a:lnTo>
                  <a:pt x="297526" y="277065"/>
                </a:lnTo>
                <a:lnTo>
                  <a:pt x="304936" y="279985"/>
                </a:lnTo>
                <a:lnTo>
                  <a:pt x="310875" y="283134"/>
                </a:lnTo>
                <a:lnTo>
                  <a:pt x="313570" y="283974"/>
                </a:lnTo>
                <a:lnTo>
                  <a:pt x="321341" y="28565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2"/>
          <p:cNvSpPr/>
          <p:nvPr/>
        </p:nvSpPr>
        <p:spPr>
          <a:xfrm>
            <a:off x="3218039" y="1285875"/>
            <a:ext cx="232393" cy="200026"/>
          </a:xfrm>
          <a:custGeom>
            <a:avLst/>
            <a:gdLst/>
            <a:ahLst/>
            <a:cxnLst/>
            <a:rect l="0" t="0" r="0" b="0"/>
            <a:pathLst>
              <a:path w="232393" h="200026">
                <a:moveTo>
                  <a:pt x="3792" y="0"/>
                </a:moveTo>
                <a:lnTo>
                  <a:pt x="0" y="3792"/>
                </a:lnTo>
                <a:lnTo>
                  <a:pt x="470" y="4909"/>
                </a:lnTo>
                <a:lnTo>
                  <a:pt x="2371" y="5654"/>
                </a:lnTo>
                <a:lnTo>
                  <a:pt x="5226" y="6150"/>
                </a:lnTo>
                <a:lnTo>
                  <a:pt x="10515" y="8819"/>
                </a:lnTo>
                <a:lnTo>
                  <a:pt x="15511" y="12650"/>
                </a:lnTo>
                <a:lnTo>
                  <a:pt x="20378" y="16999"/>
                </a:lnTo>
                <a:lnTo>
                  <a:pt x="27303" y="23695"/>
                </a:lnTo>
                <a:lnTo>
                  <a:pt x="58682" y="54901"/>
                </a:lnTo>
                <a:lnTo>
                  <a:pt x="64198" y="59619"/>
                </a:lnTo>
                <a:lnTo>
                  <a:pt x="70256" y="64352"/>
                </a:lnTo>
                <a:lnTo>
                  <a:pt x="76676" y="69095"/>
                </a:lnTo>
                <a:lnTo>
                  <a:pt x="82544" y="73051"/>
                </a:lnTo>
                <a:lnTo>
                  <a:pt x="88044" y="76482"/>
                </a:lnTo>
                <a:lnTo>
                  <a:pt x="93297" y="79563"/>
                </a:lnTo>
                <a:lnTo>
                  <a:pt x="105484" y="87219"/>
                </a:lnTo>
                <a:lnTo>
                  <a:pt x="112068" y="91483"/>
                </a:lnTo>
                <a:lnTo>
                  <a:pt x="118044" y="95914"/>
                </a:lnTo>
                <a:lnTo>
                  <a:pt x="123617" y="100455"/>
                </a:lnTo>
                <a:lnTo>
                  <a:pt x="128919" y="105070"/>
                </a:lnTo>
                <a:lnTo>
                  <a:pt x="134041" y="109734"/>
                </a:lnTo>
                <a:lnTo>
                  <a:pt x="143966" y="119149"/>
                </a:lnTo>
                <a:lnTo>
                  <a:pt x="148041" y="123883"/>
                </a:lnTo>
                <a:lnTo>
                  <a:pt x="151552" y="128626"/>
                </a:lnTo>
                <a:lnTo>
                  <a:pt x="154686" y="133375"/>
                </a:lnTo>
                <a:lnTo>
                  <a:pt x="158363" y="138129"/>
                </a:lnTo>
                <a:lnTo>
                  <a:pt x="162401" y="142886"/>
                </a:lnTo>
                <a:lnTo>
                  <a:pt x="166682" y="147645"/>
                </a:lnTo>
                <a:lnTo>
                  <a:pt x="170329" y="152405"/>
                </a:lnTo>
                <a:lnTo>
                  <a:pt x="173554" y="157165"/>
                </a:lnTo>
                <a:lnTo>
                  <a:pt x="176498" y="161927"/>
                </a:lnTo>
                <a:lnTo>
                  <a:pt x="180048" y="166688"/>
                </a:lnTo>
                <a:lnTo>
                  <a:pt x="184002" y="171450"/>
                </a:lnTo>
                <a:lnTo>
                  <a:pt x="191835" y="180181"/>
                </a:lnTo>
                <a:lnTo>
                  <a:pt x="197962" y="186707"/>
                </a:lnTo>
                <a:lnTo>
                  <a:pt x="205874" y="194844"/>
                </a:lnTo>
                <a:lnTo>
                  <a:pt x="209158" y="196571"/>
                </a:lnTo>
                <a:lnTo>
                  <a:pt x="212934" y="197722"/>
                </a:lnTo>
                <a:lnTo>
                  <a:pt x="222816" y="199570"/>
                </a:lnTo>
                <a:lnTo>
                  <a:pt x="229677" y="199935"/>
                </a:lnTo>
                <a:lnTo>
                  <a:pt x="232392" y="2000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3"/>
          <p:cNvSpPr/>
          <p:nvPr/>
        </p:nvSpPr>
        <p:spPr>
          <a:xfrm>
            <a:off x="3264693" y="1278731"/>
            <a:ext cx="185739" cy="171451"/>
          </a:xfrm>
          <a:custGeom>
            <a:avLst/>
            <a:gdLst/>
            <a:ahLst/>
            <a:cxnLst/>
            <a:rect l="0" t="0" r="0" b="0"/>
            <a:pathLst>
              <a:path w="185739" h="171451">
                <a:moveTo>
                  <a:pt x="185738" y="0"/>
                </a:moveTo>
                <a:lnTo>
                  <a:pt x="185738" y="3792"/>
                </a:lnTo>
                <a:lnTo>
                  <a:pt x="184944" y="5703"/>
                </a:lnTo>
                <a:lnTo>
                  <a:pt x="181945" y="9943"/>
                </a:lnTo>
                <a:lnTo>
                  <a:pt x="179241" y="12185"/>
                </a:lnTo>
                <a:lnTo>
                  <a:pt x="175850" y="14473"/>
                </a:lnTo>
                <a:lnTo>
                  <a:pt x="172003" y="16792"/>
                </a:lnTo>
                <a:lnTo>
                  <a:pt x="168643" y="19132"/>
                </a:lnTo>
                <a:lnTo>
                  <a:pt x="165610" y="21486"/>
                </a:lnTo>
                <a:lnTo>
                  <a:pt x="162794" y="23849"/>
                </a:lnTo>
                <a:lnTo>
                  <a:pt x="159330" y="27012"/>
                </a:lnTo>
                <a:lnTo>
                  <a:pt x="151246" y="34759"/>
                </a:lnTo>
                <a:lnTo>
                  <a:pt x="137771" y="48046"/>
                </a:lnTo>
                <a:lnTo>
                  <a:pt x="132329" y="52668"/>
                </a:lnTo>
                <a:lnTo>
                  <a:pt x="126319" y="57337"/>
                </a:lnTo>
                <a:lnTo>
                  <a:pt x="119932" y="62037"/>
                </a:lnTo>
                <a:lnTo>
                  <a:pt x="114086" y="66758"/>
                </a:lnTo>
                <a:lnTo>
                  <a:pt x="108601" y="71493"/>
                </a:lnTo>
                <a:lnTo>
                  <a:pt x="103357" y="76237"/>
                </a:lnTo>
                <a:lnTo>
                  <a:pt x="91180" y="87858"/>
                </a:lnTo>
                <a:lnTo>
                  <a:pt x="38195" y="140407"/>
                </a:lnTo>
                <a:lnTo>
                  <a:pt x="33401" y="144404"/>
                </a:lnTo>
                <a:lnTo>
                  <a:pt x="28617" y="147863"/>
                </a:lnTo>
                <a:lnTo>
                  <a:pt x="23841" y="150963"/>
                </a:lnTo>
                <a:lnTo>
                  <a:pt x="19863" y="153823"/>
                </a:lnTo>
                <a:lnTo>
                  <a:pt x="16417" y="156524"/>
                </a:lnTo>
                <a:lnTo>
                  <a:pt x="13326" y="159118"/>
                </a:lnTo>
                <a:lnTo>
                  <a:pt x="7775" y="162000"/>
                </a:lnTo>
                <a:lnTo>
                  <a:pt x="5183" y="162769"/>
                </a:lnTo>
                <a:lnTo>
                  <a:pt x="3456" y="164075"/>
                </a:lnTo>
                <a:lnTo>
                  <a:pt x="2304" y="165739"/>
                </a:lnTo>
                <a:lnTo>
                  <a:pt x="0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4"/>
          <p:cNvSpPr/>
          <p:nvPr/>
        </p:nvSpPr>
        <p:spPr>
          <a:xfrm>
            <a:off x="3586162" y="1350168"/>
            <a:ext cx="121445" cy="14289"/>
          </a:xfrm>
          <a:custGeom>
            <a:avLst/>
            <a:gdLst/>
            <a:ahLst/>
            <a:cxnLst/>
            <a:rect l="0" t="0" r="0" b="0"/>
            <a:pathLst>
              <a:path w="121445" h="14289">
                <a:moveTo>
                  <a:pt x="0" y="14288"/>
                </a:moveTo>
                <a:lnTo>
                  <a:pt x="47839" y="14288"/>
                </a:lnTo>
                <a:lnTo>
                  <a:pt x="52531" y="13494"/>
                </a:lnTo>
                <a:lnTo>
                  <a:pt x="57245" y="12171"/>
                </a:lnTo>
                <a:lnTo>
                  <a:pt x="61976" y="10495"/>
                </a:lnTo>
                <a:lnTo>
                  <a:pt x="67511" y="9378"/>
                </a:lnTo>
                <a:lnTo>
                  <a:pt x="73582" y="8634"/>
                </a:lnTo>
                <a:lnTo>
                  <a:pt x="80011" y="8137"/>
                </a:lnTo>
                <a:lnTo>
                  <a:pt x="85885" y="7806"/>
                </a:lnTo>
                <a:lnTo>
                  <a:pt x="96644" y="7438"/>
                </a:lnTo>
                <a:lnTo>
                  <a:pt x="107834" y="7231"/>
                </a:lnTo>
                <a:lnTo>
                  <a:pt x="110783" y="6408"/>
                </a:lnTo>
                <a:lnTo>
                  <a:pt x="113543" y="5066"/>
                </a:lnTo>
                <a:lnTo>
                  <a:pt x="12144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5"/>
          <p:cNvSpPr/>
          <p:nvPr/>
        </p:nvSpPr>
        <p:spPr>
          <a:xfrm>
            <a:off x="3786187" y="1250158"/>
            <a:ext cx="228601" cy="192843"/>
          </a:xfrm>
          <a:custGeom>
            <a:avLst/>
            <a:gdLst/>
            <a:ahLst/>
            <a:cxnLst/>
            <a:rect l="0" t="0" r="0" b="0"/>
            <a:pathLst>
              <a:path w="228601" h="192843">
                <a:moveTo>
                  <a:pt x="0" y="14285"/>
                </a:moveTo>
                <a:lnTo>
                  <a:pt x="6151" y="8135"/>
                </a:lnTo>
                <a:lnTo>
                  <a:pt x="10936" y="7583"/>
                </a:lnTo>
                <a:lnTo>
                  <a:pt x="14434" y="7436"/>
                </a:lnTo>
                <a:lnTo>
                  <a:pt x="18354" y="6544"/>
                </a:lnTo>
                <a:lnTo>
                  <a:pt x="22555" y="5156"/>
                </a:lnTo>
                <a:lnTo>
                  <a:pt x="26943" y="3436"/>
                </a:lnTo>
                <a:lnTo>
                  <a:pt x="31456" y="2290"/>
                </a:lnTo>
                <a:lnTo>
                  <a:pt x="36052" y="1526"/>
                </a:lnTo>
                <a:lnTo>
                  <a:pt x="40703" y="1017"/>
                </a:lnTo>
                <a:lnTo>
                  <a:pt x="46186" y="677"/>
                </a:lnTo>
                <a:lnTo>
                  <a:pt x="58627" y="300"/>
                </a:lnTo>
                <a:lnTo>
                  <a:pt x="102333" y="15"/>
                </a:lnTo>
                <a:lnTo>
                  <a:pt x="132245" y="0"/>
                </a:lnTo>
                <a:lnTo>
                  <a:pt x="136582" y="793"/>
                </a:lnTo>
                <a:lnTo>
                  <a:pt x="143518" y="3791"/>
                </a:lnTo>
                <a:lnTo>
                  <a:pt x="149246" y="7769"/>
                </a:lnTo>
                <a:lnTo>
                  <a:pt x="151885" y="9941"/>
                </a:lnTo>
                <a:lnTo>
                  <a:pt x="153644" y="12183"/>
                </a:lnTo>
                <a:lnTo>
                  <a:pt x="154817" y="14471"/>
                </a:lnTo>
                <a:lnTo>
                  <a:pt x="155599" y="16791"/>
                </a:lnTo>
                <a:lnTo>
                  <a:pt x="156120" y="19924"/>
                </a:lnTo>
                <a:lnTo>
                  <a:pt x="156468" y="23601"/>
                </a:lnTo>
                <a:lnTo>
                  <a:pt x="156699" y="27639"/>
                </a:lnTo>
                <a:lnTo>
                  <a:pt x="156060" y="31919"/>
                </a:lnTo>
                <a:lnTo>
                  <a:pt x="154840" y="36360"/>
                </a:lnTo>
                <a:lnTo>
                  <a:pt x="153233" y="40908"/>
                </a:lnTo>
                <a:lnTo>
                  <a:pt x="151368" y="45528"/>
                </a:lnTo>
                <a:lnTo>
                  <a:pt x="149331" y="50195"/>
                </a:lnTo>
                <a:lnTo>
                  <a:pt x="147179" y="54894"/>
                </a:lnTo>
                <a:lnTo>
                  <a:pt x="144156" y="59614"/>
                </a:lnTo>
                <a:lnTo>
                  <a:pt x="140555" y="64348"/>
                </a:lnTo>
                <a:lnTo>
                  <a:pt x="136566" y="69092"/>
                </a:lnTo>
                <a:lnTo>
                  <a:pt x="132319" y="73842"/>
                </a:lnTo>
                <a:lnTo>
                  <a:pt x="123367" y="83353"/>
                </a:lnTo>
                <a:lnTo>
                  <a:pt x="109402" y="97632"/>
                </a:lnTo>
                <a:lnTo>
                  <a:pt x="105478" y="102394"/>
                </a:lnTo>
                <a:lnTo>
                  <a:pt x="102069" y="107156"/>
                </a:lnTo>
                <a:lnTo>
                  <a:pt x="99002" y="111917"/>
                </a:lnTo>
                <a:lnTo>
                  <a:pt x="95370" y="116680"/>
                </a:lnTo>
                <a:lnTo>
                  <a:pt x="91361" y="121442"/>
                </a:lnTo>
                <a:lnTo>
                  <a:pt x="87102" y="126204"/>
                </a:lnTo>
                <a:lnTo>
                  <a:pt x="83468" y="130967"/>
                </a:lnTo>
                <a:lnTo>
                  <a:pt x="80251" y="135729"/>
                </a:lnTo>
                <a:lnTo>
                  <a:pt x="77313" y="140492"/>
                </a:lnTo>
                <a:lnTo>
                  <a:pt x="75355" y="144460"/>
                </a:lnTo>
                <a:lnTo>
                  <a:pt x="74049" y="147900"/>
                </a:lnTo>
                <a:lnTo>
                  <a:pt x="73178" y="150987"/>
                </a:lnTo>
                <a:lnTo>
                  <a:pt x="72598" y="154632"/>
                </a:lnTo>
                <a:lnTo>
                  <a:pt x="72211" y="158650"/>
                </a:lnTo>
                <a:lnTo>
                  <a:pt x="71782" y="166554"/>
                </a:lnTo>
                <a:lnTo>
                  <a:pt x="71591" y="172712"/>
                </a:lnTo>
                <a:lnTo>
                  <a:pt x="71483" y="180642"/>
                </a:lnTo>
                <a:lnTo>
                  <a:pt x="72261" y="183133"/>
                </a:lnTo>
                <a:lnTo>
                  <a:pt x="75243" y="188018"/>
                </a:lnTo>
                <a:lnTo>
                  <a:pt x="77150" y="189639"/>
                </a:lnTo>
                <a:lnTo>
                  <a:pt x="79215" y="190719"/>
                </a:lnTo>
                <a:lnTo>
                  <a:pt x="83625" y="191919"/>
                </a:lnTo>
                <a:lnTo>
                  <a:pt x="90571" y="192595"/>
                </a:lnTo>
                <a:lnTo>
                  <a:pt x="95287" y="192753"/>
                </a:lnTo>
                <a:lnTo>
                  <a:pt x="106197" y="192842"/>
                </a:lnTo>
                <a:lnTo>
                  <a:pt x="110486" y="192060"/>
                </a:lnTo>
                <a:lnTo>
                  <a:pt x="114932" y="190746"/>
                </a:lnTo>
                <a:lnTo>
                  <a:pt x="119484" y="189076"/>
                </a:lnTo>
                <a:lnTo>
                  <a:pt x="124106" y="187168"/>
                </a:lnTo>
                <a:lnTo>
                  <a:pt x="128775" y="185103"/>
                </a:lnTo>
                <a:lnTo>
                  <a:pt x="133475" y="182933"/>
                </a:lnTo>
                <a:lnTo>
                  <a:pt x="138990" y="180692"/>
                </a:lnTo>
                <a:lnTo>
                  <a:pt x="145047" y="178404"/>
                </a:lnTo>
                <a:lnTo>
                  <a:pt x="158128" y="173746"/>
                </a:lnTo>
                <a:lnTo>
                  <a:pt x="171879" y="169029"/>
                </a:lnTo>
                <a:lnTo>
                  <a:pt x="178880" y="165867"/>
                </a:lnTo>
                <a:lnTo>
                  <a:pt x="185929" y="162171"/>
                </a:lnTo>
                <a:lnTo>
                  <a:pt x="199316" y="154625"/>
                </a:lnTo>
                <a:lnTo>
                  <a:pt x="210558" y="148625"/>
                </a:lnTo>
                <a:lnTo>
                  <a:pt x="214985" y="146708"/>
                </a:lnTo>
                <a:lnTo>
                  <a:pt x="218729" y="145429"/>
                </a:lnTo>
                <a:lnTo>
                  <a:pt x="228600" y="1428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6"/>
          <p:cNvSpPr/>
          <p:nvPr/>
        </p:nvSpPr>
        <p:spPr>
          <a:xfrm>
            <a:off x="4071937" y="1250156"/>
            <a:ext cx="200026" cy="185638"/>
          </a:xfrm>
          <a:custGeom>
            <a:avLst/>
            <a:gdLst/>
            <a:ahLst/>
            <a:cxnLst/>
            <a:rect l="0" t="0" r="0" b="0"/>
            <a:pathLst>
              <a:path w="200026" h="185638">
                <a:moveTo>
                  <a:pt x="0" y="0"/>
                </a:moveTo>
                <a:lnTo>
                  <a:pt x="47778" y="0"/>
                </a:lnTo>
                <a:lnTo>
                  <a:pt x="53284" y="794"/>
                </a:lnTo>
                <a:lnTo>
                  <a:pt x="59335" y="2116"/>
                </a:lnTo>
                <a:lnTo>
                  <a:pt x="65751" y="3792"/>
                </a:lnTo>
                <a:lnTo>
                  <a:pt x="71615" y="5703"/>
                </a:lnTo>
                <a:lnTo>
                  <a:pt x="77112" y="7771"/>
                </a:lnTo>
                <a:lnTo>
                  <a:pt x="82364" y="9943"/>
                </a:lnTo>
                <a:lnTo>
                  <a:pt x="87454" y="11391"/>
                </a:lnTo>
                <a:lnTo>
                  <a:pt x="92434" y="12356"/>
                </a:lnTo>
                <a:lnTo>
                  <a:pt x="97341" y="13000"/>
                </a:lnTo>
                <a:lnTo>
                  <a:pt x="101407" y="15017"/>
                </a:lnTo>
                <a:lnTo>
                  <a:pt x="104911" y="17948"/>
                </a:lnTo>
                <a:lnTo>
                  <a:pt x="108041" y="21490"/>
                </a:lnTo>
                <a:lnTo>
                  <a:pt x="113635" y="27543"/>
                </a:lnTo>
                <a:lnTo>
                  <a:pt x="116238" y="30268"/>
                </a:lnTo>
                <a:lnTo>
                  <a:pt x="117180" y="33673"/>
                </a:lnTo>
                <a:lnTo>
                  <a:pt x="117013" y="37530"/>
                </a:lnTo>
                <a:lnTo>
                  <a:pt x="116109" y="41688"/>
                </a:lnTo>
                <a:lnTo>
                  <a:pt x="115506" y="46048"/>
                </a:lnTo>
                <a:lnTo>
                  <a:pt x="115104" y="50543"/>
                </a:lnTo>
                <a:lnTo>
                  <a:pt x="114836" y="55126"/>
                </a:lnTo>
                <a:lnTo>
                  <a:pt x="113864" y="59769"/>
                </a:lnTo>
                <a:lnTo>
                  <a:pt x="112422" y="64453"/>
                </a:lnTo>
                <a:lnTo>
                  <a:pt x="110666" y="69162"/>
                </a:lnTo>
                <a:lnTo>
                  <a:pt x="107909" y="73889"/>
                </a:lnTo>
                <a:lnTo>
                  <a:pt x="104483" y="78628"/>
                </a:lnTo>
                <a:lnTo>
                  <a:pt x="100612" y="83375"/>
                </a:lnTo>
                <a:lnTo>
                  <a:pt x="96443" y="88921"/>
                </a:lnTo>
                <a:lnTo>
                  <a:pt x="87578" y="101433"/>
                </a:lnTo>
                <a:lnTo>
                  <a:pt x="82992" y="106516"/>
                </a:lnTo>
                <a:lnTo>
                  <a:pt x="78347" y="110698"/>
                </a:lnTo>
                <a:lnTo>
                  <a:pt x="73663" y="114280"/>
                </a:lnTo>
                <a:lnTo>
                  <a:pt x="68952" y="118255"/>
                </a:lnTo>
                <a:lnTo>
                  <a:pt x="64224" y="122493"/>
                </a:lnTo>
                <a:lnTo>
                  <a:pt x="59485" y="126906"/>
                </a:lnTo>
                <a:lnTo>
                  <a:pt x="55531" y="131435"/>
                </a:lnTo>
                <a:lnTo>
                  <a:pt x="52103" y="136042"/>
                </a:lnTo>
                <a:lnTo>
                  <a:pt x="49022" y="140701"/>
                </a:lnTo>
                <a:lnTo>
                  <a:pt x="46175" y="144600"/>
                </a:lnTo>
                <a:lnTo>
                  <a:pt x="43483" y="147994"/>
                </a:lnTo>
                <a:lnTo>
                  <a:pt x="40895" y="151050"/>
                </a:lnTo>
                <a:lnTo>
                  <a:pt x="39170" y="154675"/>
                </a:lnTo>
                <a:lnTo>
                  <a:pt x="38020" y="158679"/>
                </a:lnTo>
                <a:lnTo>
                  <a:pt x="37253" y="162936"/>
                </a:lnTo>
                <a:lnTo>
                  <a:pt x="36741" y="166568"/>
                </a:lnTo>
                <a:lnTo>
                  <a:pt x="36401" y="169783"/>
                </a:lnTo>
                <a:lnTo>
                  <a:pt x="35854" y="176853"/>
                </a:lnTo>
                <a:lnTo>
                  <a:pt x="36602" y="178227"/>
                </a:lnTo>
                <a:lnTo>
                  <a:pt x="41391" y="184019"/>
                </a:lnTo>
                <a:lnTo>
                  <a:pt x="41882" y="184591"/>
                </a:lnTo>
                <a:lnTo>
                  <a:pt x="46660" y="185228"/>
                </a:lnTo>
                <a:lnTo>
                  <a:pt x="50157" y="185398"/>
                </a:lnTo>
                <a:lnTo>
                  <a:pt x="58276" y="185586"/>
                </a:lnTo>
                <a:lnTo>
                  <a:pt x="62662" y="185637"/>
                </a:lnTo>
                <a:lnTo>
                  <a:pt x="67175" y="184876"/>
                </a:lnTo>
                <a:lnTo>
                  <a:pt x="71771" y="183576"/>
                </a:lnTo>
                <a:lnTo>
                  <a:pt x="87940" y="177953"/>
                </a:lnTo>
                <a:lnTo>
                  <a:pt x="94345" y="175785"/>
                </a:lnTo>
                <a:lnTo>
                  <a:pt x="100204" y="173546"/>
                </a:lnTo>
                <a:lnTo>
                  <a:pt x="105696" y="171260"/>
                </a:lnTo>
                <a:lnTo>
                  <a:pt x="110945" y="168942"/>
                </a:lnTo>
                <a:lnTo>
                  <a:pt x="116826" y="166603"/>
                </a:lnTo>
                <a:lnTo>
                  <a:pt x="129710" y="161887"/>
                </a:lnTo>
                <a:lnTo>
                  <a:pt x="136480" y="158725"/>
                </a:lnTo>
                <a:lnTo>
                  <a:pt x="143374" y="155029"/>
                </a:lnTo>
                <a:lnTo>
                  <a:pt x="150351" y="150978"/>
                </a:lnTo>
                <a:lnTo>
                  <a:pt x="162338" y="144359"/>
                </a:lnTo>
                <a:lnTo>
                  <a:pt x="167756" y="141483"/>
                </a:lnTo>
                <a:lnTo>
                  <a:pt x="172956" y="137978"/>
                </a:lnTo>
                <a:lnTo>
                  <a:pt x="178010" y="134054"/>
                </a:lnTo>
                <a:lnTo>
                  <a:pt x="182968" y="129851"/>
                </a:lnTo>
                <a:lnTo>
                  <a:pt x="187066" y="127048"/>
                </a:lnTo>
                <a:lnTo>
                  <a:pt x="190592" y="125180"/>
                </a:lnTo>
                <a:lnTo>
                  <a:pt x="200025" y="1214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7"/>
          <p:cNvSpPr/>
          <p:nvPr/>
        </p:nvSpPr>
        <p:spPr>
          <a:xfrm>
            <a:off x="4186237" y="1143000"/>
            <a:ext cx="263447" cy="435769"/>
          </a:xfrm>
          <a:custGeom>
            <a:avLst/>
            <a:gdLst/>
            <a:ahLst/>
            <a:cxnLst/>
            <a:rect l="0" t="0" r="0" b="0"/>
            <a:pathLst>
              <a:path w="263447" h="435769">
                <a:moveTo>
                  <a:pt x="71438" y="0"/>
                </a:moveTo>
                <a:lnTo>
                  <a:pt x="75230" y="0"/>
                </a:lnTo>
                <a:lnTo>
                  <a:pt x="76347" y="793"/>
                </a:lnTo>
                <a:lnTo>
                  <a:pt x="77092" y="2116"/>
                </a:lnTo>
                <a:lnTo>
                  <a:pt x="77588" y="3792"/>
                </a:lnTo>
                <a:lnTo>
                  <a:pt x="80257" y="7770"/>
                </a:lnTo>
                <a:lnTo>
                  <a:pt x="88438" y="16792"/>
                </a:lnTo>
                <a:lnTo>
                  <a:pt x="95133" y="21486"/>
                </a:lnTo>
                <a:lnTo>
                  <a:pt x="99140" y="23849"/>
                </a:lnTo>
                <a:lnTo>
                  <a:pt x="109944" y="30708"/>
                </a:lnTo>
                <a:lnTo>
                  <a:pt x="116158" y="34759"/>
                </a:lnTo>
                <a:lnTo>
                  <a:pt x="121889" y="38254"/>
                </a:lnTo>
                <a:lnTo>
                  <a:pt x="127297" y="41377"/>
                </a:lnTo>
                <a:lnTo>
                  <a:pt x="132490" y="44253"/>
                </a:lnTo>
                <a:lnTo>
                  <a:pt x="139126" y="48552"/>
                </a:lnTo>
                <a:lnTo>
                  <a:pt x="146726" y="53799"/>
                </a:lnTo>
                <a:lnTo>
                  <a:pt x="162843" y="65185"/>
                </a:lnTo>
                <a:lnTo>
                  <a:pt x="177944" y="75538"/>
                </a:lnTo>
                <a:lnTo>
                  <a:pt x="185304" y="81315"/>
                </a:lnTo>
                <a:lnTo>
                  <a:pt x="192592" y="87547"/>
                </a:lnTo>
                <a:lnTo>
                  <a:pt x="199832" y="94083"/>
                </a:lnTo>
                <a:lnTo>
                  <a:pt x="207040" y="101616"/>
                </a:lnTo>
                <a:lnTo>
                  <a:pt x="214227" y="109812"/>
                </a:lnTo>
                <a:lnTo>
                  <a:pt x="221399" y="118452"/>
                </a:lnTo>
                <a:lnTo>
                  <a:pt x="227768" y="126593"/>
                </a:lnTo>
                <a:lnTo>
                  <a:pt x="233602" y="134401"/>
                </a:lnTo>
                <a:lnTo>
                  <a:pt x="239078" y="141988"/>
                </a:lnTo>
                <a:lnTo>
                  <a:pt x="244317" y="150221"/>
                </a:lnTo>
                <a:lnTo>
                  <a:pt x="249396" y="158885"/>
                </a:lnTo>
                <a:lnTo>
                  <a:pt x="254371" y="167836"/>
                </a:lnTo>
                <a:lnTo>
                  <a:pt x="257687" y="176978"/>
                </a:lnTo>
                <a:lnTo>
                  <a:pt x="259897" y="186247"/>
                </a:lnTo>
                <a:lnTo>
                  <a:pt x="261371" y="195602"/>
                </a:lnTo>
                <a:lnTo>
                  <a:pt x="262354" y="205014"/>
                </a:lnTo>
                <a:lnTo>
                  <a:pt x="263009" y="214463"/>
                </a:lnTo>
                <a:lnTo>
                  <a:pt x="263446" y="223938"/>
                </a:lnTo>
                <a:lnTo>
                  <a:pt x="262943" y="233429"/>
                </a:lnTo>
                <a:lnTo>
                  <a:pt x="261814" y="242932"/>
                </a:lnTo>
                <a:lnTo>
                  <a:pt x="260268" y="252442"/>
                </a:lnTo>
                <a:lnTo>
                  <a:pt x="256855" y="261957"/>
                </a:lnTo>
                <a:lnTo>
                  <a:pt x="252200" y="271475"/>
                </a:lnTo>
                <a:lnTo>
                  <a:pt x="246714" y="280996"/>
                </a:lnTo>
                <a:lnTo>
                  <a:pt x="240676" y="290518"/>
                </a:lnTo>
                <a:lnTo>
                  <a:pt x="234269" y="300041"/>
                </a:lnTo>
                <a:lnTo>
                  <a:pt x="227617" y="309565"/>
                </a:lnTo>
                <a:lnTo>
                  <a:pt x="220008" y="319089"/>
                </a:lnTo>
                <a:lnTo>
                  <a:pt x="211759" y="328613"/>
                </a:lnTo>
                <a:lnTo>
                  <a:pt x="203085" y="338138"/>
                </a:lnTo>
                <a:lnTo>
                  <a:pt x="194128" y="346869"/>
                </a:lnTo>
                <a:lnTo>
                  <a:pt x="184981" y="355071"/>
                </a:lnTo>
                <a:lnTo>
                  <a:pt x="175708" y="362920"/>
                </a:lnTo>
                <a:lnTo>
                  <a:pt x="156938" y="377991"/>
                </a:lnTo>
                <a:lnTo>
                  <a:pt x="147488" y="385344"/>
                </a:lnTo>
                <a:lnTo>
                  <a:pt x="138013" y="391040"/>
                </a:lnTo>
                <a:lnTo>
                  <a:pt x="128521" y="395630"/>
                </a:lnTo>
                <a:lnTo>
                  <a:pt x="119018" y="399485"/>
                </a:lnTo>
                <a:lnTo>
                  <a:pt x="109508" y="403642"/>
                </a:lnTo>
                <a:lnTo>
                  <a:pt x="90475" y="412494"/>
                </a:lnTo>
                <a:lnTo>
                  <a:pt x="81748" y="416283"/>
                </a:lnTo>
                <a:lnTo>
                  <a:pt x="73548" y="419603"/>
                </a:lnTo>
                <a:lnTo>
                  <a:pt x="65701" y="422610"/>
                </a:lnTo>
                <a:lnTo>
                  <a:pt x="58088" y="424615"/>
                </a:lnTo>
                <a:lnTo>
                  <a:pt x="50631" y="425952"/>
                </a:lnTo>
                <a:lnTo>
                  <a:pt x="43280" y="426843"/>
                </a:lnTo>
                <a:lnTo>
                  <a:pt x="36790" y="428230"/>
                </a:lnTo>
                <a:lnTo>
                  <a:pt x="30877" y="429949"/>
                </a:lnTo>
                <a:lnTo>
                  <a:pt x="25347" y="431889"/>
                </a:lnTo>
                <a:lnTo>
                  <a:pt x="20073" y="433182"/>
                </a:lnTo>
                <a:lnTo>
                  <a:pt x="14970" y="434044"/>
                </a:lnTo>
                <a:lnTo>
                  <a:pt x="0" y="4357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8"/>
          <p:cNvSpPr/>
          <p:nvPr/>
        </p:nvSpPr>
        <p:spPr>
          <a:xfrm>
            <a:off x="407220" y="1835946"/>
            <a:ext cx="357162" cy="378490"/>
          </a:xfrm>
          <a:custGeom>
            <a:avLst/>
            <a:gdLst/>
            <a:ahLst/>
            <a:cxnLst/>
            <a:rect l="0" t="0" r="0" b="0"/>
            <a:pathLst>
              <a:path w="357162" h="378490">
                <a:moveTo>
                  <a:pt x="357161" y="28572"/>
                </a:moveTo>
                <a:lnTo>
                  <a:pt x="353368" y="24780"/>
                </a:lnTo>
                <a:lnTo>
                  <a:pt x="351458" y="23663"/>
                </a:lnTo>
                <a:lnTo>
                  <a:pt x="344160" y="21723"/>
                </a:lnTo>
                <a:lnTo>
                  <a:pt x="343731" y="20831"/>
                </a:lnTo>
                <a:lnTo>
                  <a:pt x="343255" y="17723"/>
                </a:lnTo>
                <a:lnTo>
                  <a:pt x="342334" y="15783"/>
                </a:lnTo>
                <a:lnTo>
                  <a:pt x="339194" y="11511"/>
                </a:lnTo>
                <a:lnTo>
                  <a:pt x="337245" y="10054"/>
                </a:lnTo>
                <a:lnTo>
                  <a:pt x="330711" y="7211"/>
                </a:lnTo>
                <a:lnTo>
                  <a:pt x="326091" y="3732"/>
                </a:lnTo>
                <a:lnTo>
                  <a:pt x="322954" y="2487"/>
                </a:lnTo>
                <a:lnTo>
                  <a:pt x="315235" y="1104"/>
                </a:lnTo>
                <a:lnTo>
                  <a:pt x="306512" y="489"/>
                </a:lnTo>
                <a:lnTo>
                  <a:pt x="296550" y="216"/>
                </a:lnTo>
                <a:lnTo>
                  <a:pt x="217597" y="0"/>
                </a:lnTo>
                <a:lnTo>
                  <a:pt x="208556" y="793"/>
                </a:lnTo>
                <a:lnTo>
                  <a:pt x="199353" y="2115"/>
                </a:lnTo>
                <a:lnTo>
                  <a:pt x="190043" y="3790"/>
                </a:lnTo>
                <a:lnTo>
                  <a:pt x="181455" y="4907"/>
                </a:lnTo>
                <a:lnTo>
                  <a:pt x="173349" y="5652"/>
                </a:lnTo>
                <a:lnTo>
                  <a:pt x="165563" y="6148"/>
                </a:lnTo>
                <a:lnTo>
                  <a:pt x="150563" y="6700"/>
                </a:lnTo>
                <a:lnTo>
                  <a:pt x="143229" y="6847"/>
                </a:lnTo>
                <a:lnTo>
                  <a:pt x="135164" y="7739"/>
                </a:lnTo>
                <a:lnTo>
                  <a:pt x="126613" y="9127"/>
                </a:lnTo>
                <a:lnTo>
                  <a:pt x="117737" y="10846"/>
                </a:lnTo>
                <a:lnTo>
                  <a:pt x="111026" y="11992"/>
                </a:lnTo>
                <a:lnTo>
                  <a:pt x="101453" y="13266"/>
                </a:lnTo>
                <a:lnTo>
                  <a:pt x="90319" y="13832"/>
                </a:lnTo>
                <a:lnTo>
                  <a:pt x="72780" y="14151"/>
                </a:lnTo>
                <a:lnTo>
                  <a:pt x="67561" y="14195"/>
                </a:lnTo>
                <a:lnTo>
                  <a:pt x="63288" y="15019"/>
                </a:lnTo>
                <a:lnTo>
                  <a:pt x="53482" y="19177"/>
                </a:lnTo>
                <a:lnTo>
                  <a:pt x="48096" y="20428"/>
                </a:lnTo>
                <a:lnTo>
                  <a:pt x="43057" y="23100"/>
                </a:lnTo>
                <a:lnTo>
                  <a:pt x="40602" y="24924"/>
                </a:lnTo>
                <a:lnTo>
                  <a:pt x="38965" y="26934"/>
                </a:lnTo>
                <a:lnTo>
                  <a:pt x="37874" y="29068"/>
                </a:lnTo>
                <a:lnTo>
                  <a:pt x="37147" y="31284"/>
                </a:lnTo>
                <a:lnTo>
                  <a:pt x="35074" y="32761"/>
                </a:lnTo>
                <a:lnTo>
                  <a:pt x="28538" y="34403"/>
                </a:lnTo>
                <a:lnTo>
                  <a:pt x="26160" y="36428"/>
                </a:lnTo>
                <a:lnTo>
                  <a:pt x="24575" y="39366"/>
                </a:lnTo>
                <a:lnTo>
                  <a:pt x="23518" y="42912"/>
                </a:lnTo>
                <a:lnTo>
                  <a:pt x="20227" y="48968"/>
                </a:lnTo>
                <a:lnTo>
                  <a:pt x="18238" y="51695"/>
                </a:lnTo>
                <a:lnTo>
                  <a:pt x="16029" y="58957"/>
                </a:lnTo>
                <a:lnTo>
                  <a:pt x="15047" y="67477"/>
                </a:lnTo>
                <a:lnTo>
                  <a:pt x="14610" y="76555"/>
                </a:lnTo>
                <a:lnTo>
                  <a:pt x="13700" y="80404"/>
                </a:lnTo>
                <a:lnTo>
                  <a:pt x="9420" y="90408"/>
                </a:lnTo>
                <a:lnTo>
                  <a:pt x="8141" y="98653"/>
                </a:lnTo>
                <a:lnTo>
                  <a:pt x="7572" y="107609"/>
                </a:lnTo>
                <a:lnTo>
                  <a:pt x="7420" y="112219"/>
                </a:lnTo>
                <a:lnTo>
                  <a:pt x="5135" y="121576"/>
                </a:lnTo>
                <a:lnTo>
                  <a:pt x="2267" y="130232"/>
                </a:lnTo>
                <a:lnTo>
                  <a:pt x="653" y="140362"/>
                </a:lnTo>
                <a:lnTo>
                  <a:pt x="275" y="148636"/>
                </a:lnTo>
                <a:lnTo>
                  <a:pt x="63" y="158426"/>
                </a:lnTo>
                <a:lnTo>
                  <a:pt x="0" y="166355"/>
                </a:lnTo>
                <a:lnTo>
                  <a:pt x="785" y="168846"/>
                </a:lnTo>
                <a:lnTo>
                  <a:pt x="3773" y="173731"/>
                </a:lnTo>
                <a:lnTo>
                  <a:pt x="9919" y="180943"/>
                </a:lnTo>
                <a:lnTo>
                  <a:pt x="12160" y="182540"/>
                </a:lnTo>
                <a:lnTo>
                  <a:pt x="19106" y="185582"/>
                </a:lnTo>
                <a:lnTo>
                  <a:pt x="26192" y="190364"/>
                </a:lnTo>
                <a:lnTo>
                  <a:pt x="30940" y="191761"/>
                </a:lnTo>
                <a:lnTo>
                  <a:pt x="41869" y="192547"/>
                </a:lnTo>
                <a:lnTo>
                  <a:pt x="50608" y="190615"/>
                </a:lnTo>
                <a:lnTo>
                  <a:pt x="59784" y="187904"/>
                </a:lnTo>
                <a:lnTo>
                  <a:pt x="69154" y="186699"/>
                </a:lnTo>
                <a:lnTo>
                  <a:pt x="74669" y="186377"/>
                </a:lnTo>
                <a:lnTo>
                  <a:pt x="87146" y="186020"/>
                </a:lnTo>
                <a:lnTo>
                  <a:pt x="166943" y="185737"/>
                </a:lnTo>
                <a:lnTo>
                  <a:pt x="173199" y="186530"/>
                </a:lnTo>
                <a:lnTo>
                  <a:pt x="179751" y="187852"/>
                </a:lnTo>
                <a:lnTo>
                  <a:pt x="186500" y="189528"/>
                </a:lnTo>
                <a:lnTo>
                  <a:pt x="193381" y="191438"/>
                </a:lnTo>
                <a:lnTo>
                  <a:pt x="207376" y="195678"/>
                </a:lnTo>
                <a:lnTo>
                  <a:pt x="213648" y="197920"/>
                </a:lnTo>
                <a:lnTo>
                  <a:pt x="219417" y="200208"/>
                </a:lnTo>
                <a:lnTo>
                  <a:pt x="230060" y="204867"/>
                </a:lnTo>
                <a:lnTo>
                  <a:pt x="240082" y="209584"/>
                </a:lnTo>
                <a:lnTo>
                  <a:pt x="250857" y="216702"/>
                </a:lnTo>
                <a:lnTo>
                  <a:pt x="258585" y="223575"/>
                </a:lnTo>
                <a:lnTo>
                  <a:pt x="265724" y="231128"/>
                </a:lnTo>
                <a:lnTo>
                  <a:pt x="270537" y="240636"/>
                </a:lnTo>
                <a:lnTo>
                  <a:pt x="274476" y="248764"/>
                </a:lnTo>
                <a:lnTo>
                  <a:pt x="276756" y="257669"/>
                </a:lnTo>
                <a:lnTo>
                  <a:pt x="277364" y="262266"/>
                </a:lnTo>
                <a:lnTo>
                  <a:pt x="275922" y="271607"/>
                </a:lnTo>
                <a:lnTo>
                  <a:pt x="273430" y="281050"/>
                </a:lnTo>
                <a:lnTo>
                  <a:pt x="272322" y="290539"/>
                </a:lnTo>
                <a:lnTo>
                  <a:pt x="271830" y="300048"/>
                </a:lnTo>
                <a:lnTo>
                  <a:pt x="271698" y="304806"/>
                </a:lnTo>
                <a:lnTo>
                  <a:pt x="270023" y="309566"/>
                </a:lnTo>
                <a:lnTo>
                  <a:pt x="263929" y="319087"/>
                </a:lnTo>
                <a:lnTo>
                  <a:pt x="253812" y="328611"/>
                </a:lnTo>
                <a:lnTo>
                  <a:pt x="247780" y="333373"/>
                </a:lnTo>
                <a:lnTo>
                  <a:pt x="236845" y="342898"/>
                </a:lnTo>
                <a:lnTo>
                  <a:pt x="226693" y="351629"/>
                </a:lnTo>
                <a:lnTo>
                  <a:pt x="216890" y="358155"/>
                </a:lnTo>
                <a:lnTo>
                  <a:pt x="207241" y="363701"/>
                </a:lnTo>
                <a:lnTo>
                  <a:pt x="197661" y="368812"/>
                </a:lnTo>
                <a:lnTo>
                  <a:pt x="188112" y="373729"/>
                </a:lnTo>
                <a:lnTo>
                  <a:pt x="182549" y="375358"/>
                </a:lnTo>
                <a:lnTo>
                  <a:pt x="176459" y="376444"/>
                </a:lnTo>
                <a:lnTo>
                  <a:pt x="170018" y="377168"/>
                </a:lnTo>
                <a:lnTo>
                  <a:pt x="160745" y="377973"/>
                </a:lnTo>
                <a:lnTo>
                  <a:pt x="153183" y="378330"/>
                </a:lnTo>
                <a:lnTo>
                  <a:pt x="144531" y="378489"/>
                </a:lnTo>
                <a:lnTo>
                  <a:pt x="140795" y="377737"/>
                </a:lnTo>
                <a:lnTo>
                  <a:pt x="130329" y="372454"/>
                </a:lnTo>
                <a:lnTo>
                  <a:pt x="121023" y="363830"/>
                </a:lnTo>
                <a:lnTo>
                  <a:pt x="115607" y="358498"/>
                </a:lnTo>
                <a:lnTo>
                  <a:pt x="114368" y="358060"/>
                </a:lnTo>
                <a:lnTo>
                  <a:pt x="110876" y="357574"/>
                </a:lnTo>
                <a:lnTo>
                  <a:pt x="108833" y="356650"/>
                </a:lnTo>
                <a:lnTo>
                  <a:pt x="101308" y="351068"/>
                </a:lnTo>
                <a:lnTo>
                  <a:pt x="92842" y="34289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9"/>
          <p:cNvSpPr/>
          <p:nvPr/>
        </p:nvSpPr>
        <p:spPr>
          <a:xfrm>
            <a:off x="707231" y="1971675"/>
            <a:ext cx="292895" cy="242888"/>
          </a:xfrm>
          <a:custGeom>
            <a:avLst/>
            <a:gdLst/>
            <a:ahLst/>
            <a:cxnLst/>
            <a:rect l="0" t="0" r="0" b="0"/>
            <a:pathLst>
              <a:path w="292895" h="242888">
                <a:moveTo>
                  <a:pt x="0" y="0"/>
                </a:moveTo>
                <a:lnTo>
                  <a:pt x="6151" y="0"/>
                </a:lnTo>
                <a:lnTo>
                  <a:pt x="6482" y="793"/>
                </a:lnTo>
                <a:lnTo>
                  <a:pt x="7056" y="6150"/>
                </a:lnTo>
                <a:lnTo>
                  <a:pt x="12036" y="12650"/>
                </a:lnTo>
                <a:lnTo>
                  <a:pt x="13287" y="16999"/>
                </a:lnTo>
                <a:lnTo>
                  <a:pt x="15208" y="19270"/>
                </a:lnTo>
                <a:lnTo>
                  <a:pt x="21575" y="23910"/>
                </a:lnTo>
                <a:lnTo>
                  <a:pt x="27581" y="30735"/>
                </a:lnTo>
                <a:lnTo>
                  <a:pt x="30293" y="34777"/>
                </a:lnTo>
                <a:lnTo>
                  <a:pt x="37541" y="41385"/>
                </a:lnTo>
                <a:lnTo>
                  <a:pt x="46053" y="47762"/>
                </a:lnTo>
                <a:lnTo>
                  <a:pt x="50546" y="51685"/>
                </a:lnTo>
                <a:lnTo>
                  <a:pt x="55128" y="55888"/>
                </a:lnTo>
                <a:lnTo>
                  <a:pt x="66570" y="66907"/>
                </a:lnTo>
                <a:lnTo>
                  <a:pt x="139475" y="139477"/>
                </a:lnTo>
                <a:lnTo>
                  <a:pt x="145371" y="144578"/>
                </a:lnTo>
                <a:lnTo>
                  <a:pt x="151683" y="149567"/>
                </a:lnTo>
                <a:lnTo>
                  <a:pt x="158272" y="154480"/>
                </a:lnTo>
                <a:lnTo>
                  <a:pt x="171943" y="164172"/>
                </a:lnTo>
                <a:lnTo>
                  <a:pt x="178922" y="168979"/>
                </a:lnTo>
                <a:lnTo>
                  <a:pt x="185956" y="174565"/>
                </a:lnTo>
                <a:lnTo>
                  <a:pt x="193027" y="180670"/>
                </a:lnTo>
                <a:lnTo>
                  <a:pt x="200122" y="187122"/>
                </a:lnTo>
                <a:lnTo>
                  <a:pt x="206440" y="192216"/>
                </a:lnTo>
                <a:lnTo>
                  <a:pt x="212239" y="196407"/>
                </a:lnTo>
                <a:lnTo>
                  <a:pt x="217692" y="199994"/>
                </a:lnTo>
                <a:lnTo>
                  <a:pt x="222916" y="203973"/>
                </a:lnTo>
                <a:lnTo>
                  <a:pt x="227985" y="208213"/>
                </a:lnTo>
                <a:lnTo>
                  <a:pt x="232953" y="212627"/>
                </a:lnTo>
                <a:lnTo>
                  <a:pt x="237852" y="216364"/>
                </a:lnTo>
                <a:lnTo>
                  <a:pt x="242705" y="219649"/>
                </a:lnTo>
                <a:lnTo>
                  <a:pt x="247528" y="222632"/>
                </a:lnTo>
                <a:lnTo>
                  <a:pt x="252331" y="225415"/>
                </a:lnTo>
                <a:lnTo>
                  <a:pt x="261901" y="230624"/>
                </a:lnTo>
                <a:lnTo>
                  <a:pt x="269330" y="233468"/>
                </a:lnTo>
                <a:lnTo>
                  <a:pt x="276071" y="235526"/>
                </a:lnTo>
                <a:lnTo>
                  <a:pt x="284358" y="239086"/>
                </a:lnTo>
                <a:lnTo>
                  <a:pt x="292894" y="2428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0"/>
          <p:cNvSpPr/>
          <p:nvPr/>
        </p:nvSpPr>
        <p:spPr>
          <a:xfrm>
            <a:off x="775513" y="1993106"/>
            <a:ext cx="210325" cy="214313"/>
          </a:xfrm>
          <a:custGeom>
            <a:avLst/>
            <a:gdLst/>
            <a:ahLst/>
            <a:cxnLst/>
            <a:rect l="0" t="0" r="0" b="0"/>
            <a:pathLst>
              <a:path w="210325" h="214313">
                <a:moveTo>
                  <a:pt x="210324" y="0"/>
                </a:moveTo>
                <a:lnTo>
                  <a:pt x="204173" y="6151"/>
                </a:lnTo>
                <a:lnTo>
                  <a:pt x="199388" y="8819"/>
                </a:lnTo>
                <a:lnTo>
                  <a:pt x="195890" y="10642"/>
                </a:lnTo>
                <a:lnTo>
                  <a:pt x="189886" y="14784"/>
                </a:lnTo>
                <a:lnTo>
                  <a:pt x="183778" y="20064"/>
                </a:lnTo>
                <a:lnTo>
                  <a:pt x="175772" y="27703"/>
                </a:lnTo>
                <a:lnTo>
                  <a:pt x="148305" y="54901"/>
                </a:lnTo>
                <a:lnTo>
                  <a:pt x="143578" y="60413"/>
                </a:lnTo>
                <a:lnTo>
                  <a:pt x="138839" y="66469"/>
                </a:lnTo>
                <a:lnTo>
                  <a:pt x="134092" y="72888"/>
                </a:lnTo>
                <a:lnTo>
                  <a:pt x="129340" y="78754"/>
                </a:lnTo>
                <a:lnTo>
                  <a:pt x="124585" y="84253"/>
                </a:lnTo>
                <a:lnTo>
                  <a:pt x="119827" y="89506"/>
                </a:lnTo>
                <a:lnTo>
                  <a:pt x="108191" y="101693"/>
                </a:lnTo>
                <a:lnTo>
                  <a:pt x="55630" y="154686"/>
                </a:lnTo>
                <a:lnTo>
                  <a:pt x="51632" y="159480"/>
                </a:lnTo>
                <a:lnTo>
                  <a:pt x="48173" y="164264"/>
                </a:lnTo>
                <a:lnTo>
                  <a:pt x="45073" y="169041"/>
                </a:lnTo>
                <a:lnTo>
                  <a:pt x="41419" y="173812"/>
                </a:lnTo>
                <a:lnTo>
                  <a:pt x="37396" y="178581"/>
                </a:lnTo>
                <a:lnTo>
                  <a:pt x="29486" y="187319"/>
                </a:lnTo>
                <a:lnTo>
                  <a:pt x="23324" y="193849"/>
                </a:lnTo>
                <a:lnTo>
                  <a:pt x="15393" y="201987"/>
                </a:lnTo>
                <a:lnTo>
                  <a:pt x="12901" y="203714"/>
                </a:lnTo>
                <a:lnTo>
                  <a:pt x="8016" y="205633"/>
                </a:lnTo>
                <a:lnTo>
                  <a:pt x="3199" y="208603"/>
                </a:lnTo>
                <a:lnTo>
                  <a:pt x="803" y="210506"/>
                </a:lnTo>
                <a:lnTo>
                  <a:pt x="0" y="211775"/>
                </a:lnTo>
                <a:lnTo>
                  <a:pt x="258" y="212621"/>
                </a:lnTo>
                <a:lnTo>
                  <a:pt x="3155" y="2143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1"/>
          <p:cNvSpPr/>
          <p:nvPr/>
        </p:nvSpPr>
        <p:spPr>
          <a:xfrm>
            <a:off x="1100137" y="2035968"/>
            <a:ext cx="257176" cy="7145"/>
          </a:xfrm>
          <a:custGeom>
            <a:avLst/>
            <a:gdLst/>
            <a:ahLst/>
            <a:cxnLst/>
            <a:rect l="0" t="0" r="0" b="0"/>
            <a:pathLst>
              <a:path w="257176" h="7145">
                <a:moveTo>
                  <a:pt x="0" y="7144"/>
                </a:moveTo>
                <a:lnTo>
                  <a:pt x="20585" y="7144"/>
                </a:lnTo>
                <a:lnTo>
                  <a:pt x="24836" y="6350"/>
                </a:lnTo>
                <a:lnTo>
                  <a:pt x="29257" y="5027"/>
                </a:lnTo>
                <a:lnTo>
                  <a:pt x="33792" y="3352"/>
                </a:lnTo>
                <a:lnTo>
                  <a:pt x="39197" y="2234"/>
                </a:lnTo>
                <a:lnTo>
                  <a:pt x="45181" y="1490"/>
                </a:lnTo>
                <a:lnTo>
                  <a:pt x="51552" y="993"/>
                </a:lnTo>
                <a:lnTo>
                  <a:pt x="58181" y="662"/>
                </a:lnTo>
                <a:lnTo>
                  <a:pt x="71896" y="294"/>
                </a:lnTo>
                <a:lnTo>
                  <a:pt x="25717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2"/>
          <p:cNvSpPr/>
          <p:nvPr/>
        </p:nvSpPr>
        <p:spPr>
          <a:xfrm>
            <a:off x="1179110" y="2057400"/>
            <a:ext cx="249641" cy="57143"/>
          </a:xfrm>
          <a:custGeom>
            <a:avLst/>
            <a:gdLst/>
            <a:ahLst/>
            <a:cxnLst/>
            <a:rect l="0" t="0" r="0" b="0"/>
            <a:pathLst>
              <a:path w="249641" h="57143">
                <a:moveTo>
                  <a:pt x="28183" y="50006"/>
                </a:moveTo>
                <a:lnTo>
                  <a:pt x="929" y="50006"/>
                </a:lnTo>
                <a:lnTo>
                  <a:pt x="489" y="50800"/>
                </a:lnTo>
                <a:lnTo>
                  <a:pt x="195" y="52122"/>
                </a:lnTo>
                <a:lnTo>
                  <a:pt x="0" y="53798"/>
                </a:lnTo>
                <a:lnTo>
                  <a:pt x="663" y="54915"/>
                </a:lnTo>
                <a:lnTo>
                  <a:pt x="1899" y="55660"/>
                </a:lnTo>
                <a:lnTo>
                  <a:pt x="3517" y="56157"/>
                </a:lnTo>
                <a:lnTo>
                  <a:pt x="9547" y="56708"/>
                </a:lnTo>
                <a:lnTo>
                  <a:pt x="16726" y="56954"/>
                </a:lnTo>
                <a:lnTo>
                  <a:pt x="26023" y="57091"/>
                </a:lnTo>
                <a:lnTo>
                  <a:pt x="47576" y="57142"/>
                </a:lnTo>
                <a:lnTo>
                  <a:pt x="53018" y="56351"/>
                </a:lnTo>
                <a:lnTo>
                  <a:pt x="59027" y="55029"/>
                </a:lnTo>
                <a:lnTo>
                  <a:pt x="65415" y="53355"/>
                </a:lnTo>
                <a:lnTo>
                  <a:pt x="72054" y="52239"/>
                </a:lnTo>
                <a:lnTo>
                  <a:pt x="78862" y="51494"/>
                </a:lnTo>
                <a:lnTo>
                  <a:pt x="85781" y="50998"/>
                </a:lnTo>
                <a:lnTo>
                  <a:pt x="93570" y="49080"/>
                </a:lnTo>
                <a:lnTo>
                  <a:pt x="101937" y="46214"/>
                </a:lnTo>
                <a:lnTo>
                  <a:pt x="110690" y="42715"/>
                </a:lnTo>
                <a:lnTo>
                  <a:pt x="126765" y="36711"/>
                </a:lnTo>
                <a:lnTo>
                  <a:pt x="134386" y="33999"/>
                </a:lnTo>
                <a:lnTo>
                  <a:pt x="142641" y="31397"/>
                </a:lnTo>
                <a:lnTo>
                  <a:pt x="160281" y="26390"/>
                </a:lnTo>
                <a:lnTo>
                  <a:pt x="196681" y="16707"/>
                </a:lnTo>
                <a:lnTo>
                  <a:pt x="212609" y="11923"/>
                </a:lnTo>
                <a:lnTo>
                  <a:pt x="24964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3"/>
          <p:cNvSpPr/>
          <p:nvPr/>
        </p:nvSpPr>
        <p:spPr>
          <a:xfrm>
            <a:off x="1357312" y="1128712"/>
            <a:ext cx="464345" cy="428626"/>
          </a:xfrm>
          <a:custGeom>
            <a:avLst/>
            <a:gdLst/>
            <a:ahLst/>
            <a:cxnLst/>
            <a:rect l="0" t="0" r="0" b="0"/>
            <a:pathLst>
              <a:path w="464345" h="428626">
                <a:moveTo>
                  <a:pt x="0" y="0"/>
                </a:moveTo>
                <a:lnTo>
                  <a:pt x="3792" y="0"/>
                </a:lnTo>
                <a:lnTo>
                  <a:pt x="5703" y="794"/>
                </a:lnTo>
                <a:lnTo>
                  <a:pt x="12185" y="5703"/>
                </a:lnTo>
                <a:lnTo>
                  <a:pt x="16793" y="9943"/>
                </a:lnTo>
                <a:lnTo>
                  <a:pt x="23849" y="20585"/>
                </a:lnTo>
                <a:lnTo>
                  <a:pt x="30967" y="33792"/>
                </a:lnTo>
                <a:lnTo>
                  <a:pt x="38103" y="47760"/>
                </a:lnTo>
                <a:lnTo>
                  <a:pt x="42864" y="59327"/>
                </a:lnTo>
                <a:lnTo>
                  <a:pt x="48419" y="72405"/>
                </a:lnTo>
                <a:lnTo>
                  <a:pt x="52123" y="79226"/>
                </a:lnTo>
                <a:lnTo>
                  <a:pt x="60472" y="92362"/>
                </a:lnTo>
                <a:lnTo>
                  <a:pt x="74098" y="109475"/>
                </a:lnTo>
                <a:lnTo>
                  <a:pt x="83468" y="122475"/>
                </a:lnTo>
                <a:lnTo>
                  <a:pt x="88189" y="130068"/>
                </a:lnTo>
                <a:lnTo>
                  <a:pt x="92924" y="138306"/>
                </a:lnTo>
                <a:lnTo>
                  <a:pt x="97668" y="146973"/>
                </a:lnTo>
                <a:lnTo>
                  <a:pt x="103212" y="155132"/>
                </a:lnTo>
                <a:lnTo>
                  <a:pt x="109289" y="162953"/>
                </a:lnTo>
                <a:lnTo>
                  <a:pt x="115722" y="170547"/>
                </a:lnTo>
                <a:lnTo>
                  <a:pt x="122392" y="177992"/>
                </a:lnTo>
                <a:lnTo>
                  <a:pt x="136153" y="192614"/>
                </a:lnTo>
                <a:lnTo>
                  <a:pt x="184782" y="241871"/>
                </a:lnTo>
                <a:lnTo>
                  <a:pt x="192244" y="250147"/>
                </a:lnTo>
                <a:lnTo>
                  <a:pt x="199600" y="258840"/>
                </a:lnTo>
                <a:lnTo>
                  <a:pt x="206886" y="267810"/>
                </a:lnTo>
                <a:lnTo>
                  <a:pt x="214124" y="276171"/>
                </a:lnTo>
                <a:lnTo>
                  <a:pt x="221330" y="284127"/>
                </a:lnTo>
                <a:lnTo>
                  <a:pt x="235688" y="299316"/>
                </a:lnTo>
                <a:lnTo>
                  <a:pt x="250006" y="314004"/>
                </a:lnTo>
                <a:lnTo>
                  <a:pt x="264308" y="326353"/>
                </a:lnTo>
                <a:lnTo>
                  <a:pt x="277808" y="337133"/>
                </a:lnTo>
                <a:lnTo>
                  <a:pt x="289099" y="347216"/>
                </a:lnTo>
                <a:lnTo>
                  <a:pt x="301526" y="356989"/>
                </a:lnTo>
                <a:lnTo>
                  <a:pt x="314987" y="366624"/>
                </a:lnTo>
                <a:lnTo>
                  <a:pt x="328907" y="376198"/>
                </a:lnTo>
                <a:lnTo>
                  <a:pt x="340914" y="383629"/>
                </a:lnTo>
                <a:lnTo>
                  <a:pt x="352336" y="390370"/>
                </a:lnTo>
                <a:lnTo>
                  <a:pt x="365350" y="398658"/>
                </a:lnTo>
                <a:lnTo>
                  <a:pt x="379072" y="405517"/>
                </a:lnTo>
                <a:lnTo>
                  <a:pt x="392314" y="411211"/>
                </a:lnTo>
                <a:lnTo>
                  <a:pt x="403491" y="416388"/>
                </a:lnTo>
                <a:lnTo>
                  <a:pt x="415867" y="419217"/>
                </a:lnTo>
                <a:lnTo>
                  <a:pt x="428511" y="421269"/>
                </a:lnTo>
                <a:lnTo>
                  <a:pt x="443761" y="426093"/>
                </a:lnTo>
                <a:lnTo>
                  <a:pt x="456427" y="428125"/>
                </a:lnTo>
                <a:lnTo>
                  <a:pt x="464344" y="4286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4"/>
          <p:cNvSpPr/>
          <p:nvPr/>
        </p:nvSpPr>
        <p:spPr>
          <a:xfrm>
            <a:off x="1314450" y="1143294"/>
            <a:ext cx="485776" cy="499769"/>
          </a:xfrm>
          <a:custGeom>
            <a:avLst/>
            <a:gdLst/>
            <a:ahLst/>
            <a:cxnLst/>
            <a:rect l="0" t="0" r="0" b="0"/>
            <a:pathLst>
              <a:path w="485776" h="499769">
                <a:moveTo>
                  <a:pt x="485775" y="6849"/>
                </a:moveTo>
                <a:lnTo>
                  <a:pt x="481982" y="6849"/>
                </a:lnTo>
                <a:lnTo>
                  <a:pt x="480071" y="6056"/>
                </a:lnTo>
                <a:lnTo>
                  <a:pt x="472774" y="699"/>
                </a:lnTo>
                <a:lnTo>
                  <a:pt x="469943" y="147"/>
                </a:lnTo>
                <a:lnTo>
                  <a:pt x="468076" y="0"/>
                </a:lnTo>
                <a:lnTo>
                  <a:pt x="466038" y="695"/>
                </a:lnTo>
                <a:lnTo>
                  <a:pt x="452831" y="9632"/>
                </a:lnTo>
                <a:lnTo>
                  <a:pt x="427762" y="26449"/>
                </a:lnTo>
                <a:lnTo>
                  <a:pt x="413953" y="37785"/>
                </a:lnTo>
                <a:lnTo>
                  <a:pt x="399085" y="51555"/>
                </a:lnTo>
                <a:lnTo>
                  <a:pt x="361553" y="88382"/>
                </a:lnTo>
                <a:lnTo>
                  <a:pt x="350573" y="99304"/>
                </a:lnTo>
                <a:lnTo>
                  <a:pt x="338490" y="110555"/>
                </a:lnTo>
                <a:lnTo>
                  <a:pt x="298731" y="146144"/>
                </a:lnTo>
                <a:lnTo>
                  <a:pt x="270881" y="172739"/>
                </a:lnTo>
                <a:lnTo>
                  <a:pt x="189478" y="253227"/>
                </a:lnTo>
                <a:lnTo>
                  <a:pt x="177119" y="266351"/>
                </a:lnTo>
                <a:lnTo>
                  <a:pt x="140762" y="306782"/>
                </a:lnTo>
                <a:lnTo>
                  <a:pt x="116800" y="331976"/>
                </a:lnTo>
                <a:lnTo>
                  <a:pt x="105648" y="344250"/>
                </a:lnTo>
                <a:lnTo>
                  <a:pt x="84790" y="368472"/>
                </a:lnTo>
                <a:lnTo>
                  <a:pt x="67053" y="390350"/>
                </a:lnTo>
                <a:lnTo>
                  <a:pt x="43680" y="420516"/>
                </a:lnTo>
                <a:lnTo>
                  <a:pt x="36263" y="430265"/>
                </a:lnTo>
                <a:lnTo>
                  <a:pt x="23790" y="447446"/>
                </a:lnTo>
                <a:lnTo>
                  <a:pt x="18241" y="455362"/>
                </a:lnTo>
                <a:lnTo>
                  <a:pt x="12076" y="470507"/>
                </a:lnTo>
                <a:lnTo>
                  <a:pt x="8542" y="483588"/>
                </a:lnTo>
                <a:lnTo>
                  <a:pt x="6488" y="488188"/>
                </a:lnTo>
                <a:lnTo>
                  <a:pt x="0" y="4997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5"/>
          <p:cNvSpPr/>
          <p:nvPr/>
        </p:nvSpPr>
        <p:spPr>
          <a:xfrm>
            <a:off x="1793081" y="2000250"/>
            <a:ext cx="250032" cy="14288"/>
          </a:xfrm>
          <a:custGeom>
            <a:avLst/>
            <a:gdLst/>
            <a:ahLst/>
            <a:cxnLst/>
            <a:rect l="0" t="0" r="0" b="0"/>
            <a:pathLst>
              <a:path w="250032" h="14288">
                <a:moveTo>
                  <a:pt x="0" y="0"/>
                </a:moveTo>
                <a:lnTo>
                  <a:pt x="0" y="3792"/>
                </a:lnTo>
                <a:lnTo>
                  <a:pt x="794" y="4909"/>
                </a:lnTo>
                <a:lnTo>
                  <a:pt x="2116" y="5654"/>
                </a:lnTo>
                <a:lnTo>
                  <a:pt x="3792" y="6150"/>
                </a:lnTo>
                <a:lnTo>
                  <a:pt x="5703" y="7275"/>
                </a:lnTo>
                <a:lnTo>
                  <a:pt x="7771" y="8819"/>
                </a:lnTo>
                <a:lnTo>
                  <a:pt x="9943" y="10641"/>
                </a:lnTo>
                <a:lnTo>
                  <a:pt x="12185" y="11857"/>
                </a:lnTo>
                <a:lnTo>
                  <a:pt x="14473" y="12667"/>
                </a:lnTo>
                <a:lnTo>
                  <a:pt x="16792" y="13207"/>
                </a:lnTo>
                <a:lnTo>
                  <a:pt x="19926" y="13567"/>
                </a:lnTo>
                <a:lnTo>
                  <a:pt x="27641" y="13967"/>
                </a:lnTo>
                <a:lnTo>
                  <a:pt x="36362" y="14145"/>
                </a:lnTo>
                <a:lnTo>
                  <a:pt x="250031" y="142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6"/>
          <p:cNvSpPr/>
          <p:nvPr/>
        </p:nvSpPr>
        <p:spPr>
          <a:xfrm>
            <a:off x="2171728" y="1878806"/>
            <a:ext cx="278150" cy="271463"/>
          </a:xfrm>
          <a:custGeom>
            <a:avLst/>
            <a:gdLst/>
            <a:ahLst/>
            <a:cxnLst/>
            <a:rect l="0" t="0" r="0" b="0"/>
            <a:pathLst>
              <a:path w="278150" h="271463">
                <a:moveTo>
                  <a:pt x="14259" y="0"/>
                </a:moveTo>
                <a:lnTo>
                  <a:pt x="28452" y="0"/>
                </a:lnTo>
                <a:lnTo>
                  <a:pt x="28534" y="7771"/>
                </a:lnTo>
                <a:lnTo>
                  <a:pt x="28538" y="9943"/>
                </a:lnTo>
                <a:lnTo>
                  <a:pt x="27747" y="12185"/>
                </a:lnTo>
                <a:lnTo>
                  <a:pt x="24752" y="16792"/>
                </a:lnTo>
                <a:lnTo>
                  <a:pt x="22891" y="23603"/>
                </a:lnTo>
                <a:lnTo>
                  <a:pt x="22064" y="31921"/>
                </a:lnTo>
                <a:lnTo>
                  <a:pt x="21844" y="36362"/>
                </a:lnTo>
                <a:lnTo>
                  <a:pt x="21697" y="40910"/>
                </a:lnTo>
                <a:lnTo>
                  <a:pt x="20805" y="45530"/>
                </a:lnTo>
                <a:lnTo>
                  <a:pt x="19417" y="50197"/>
                </a:lnTo>
                <a:lnTo>
                  <a:pt x="17698" y="54896"/>
                </a:lnTo>
                <a:lnTo>
                  <a:pt x="16551" y="59616"/>
                </a:lnTo>
                <a:lnTo>
                  <a:pt x="15787" y="64350"/>
                </a:lnTo>
                <a:lnTo>
                  <a:pt x="15278" y="69094"/>
                </a:lnTo>
                <a:lnTo>
                  <a:pt x="14144" y="73844"/>
                </a:lnTo>
                <a:lnTo>
                  <a:pt x="12595" y="78598"/>
                </a:lnTo>
                <a:lnTo>
                  <a:pt x="10769" y="83355"/>
                </a:lnTo>
                <a:lnTo>
                  <a:pt x="9551" y="88114"/>
                </a:lnTo>
                <a:lnTo>
                  <a:pt x="8739" y="92874"/>
                </a:lnTo>
                <a:lnTo>
                  <a:pt x="8198" y="97634"/>
                </a:lnTo>
                <a:lnTo>
                  <a:pt x="7043" y="102396"/>
                </a:lnTo>
                <a:lnTo>
                  <a:pt x="5480" y="107158"/>
                </a:lnTo>
                <a:lnTo>
                  <a:pt x="3644" y="111919"/>
                </a:lnTo>
                <a:lnTo>
                  <a:pt x="2420" y="116682"/>
                </a:lnTo>
                <a:lnTo>
                  <a:pt x="1604" y="121444"/>
                </a:lnTo>
                <a:lnTo>
                  <a:pt x="1060" y="126206"/>
                </a:lnTo>
                <a:lnTo>
                  <a:pt x="697" y="130969"/>
                </a:lnTo>
                <a:lnTo>
                  <a:pt x="455" y="135731"/>
                </a:lnTo>
                <a:lnTo>
                  <a:pt x="186" y="145256"/>
                </a:lnTo>
                <a:lnTo>
                  <a:pt x="0" y="169069"/>
                </a:lnTo>
                <a:lnTo>
                  <a:pt x="784" y="173831"/>
                </a:lnTo>
                <a:lnTo>
                  <a:pt x="2101" y="178594"/>
                </a:lnTo>
                <a:lnTo>
                  <a:pt x="3772" y="183356"/>
                </a:lnTo>
                <a:lnTo>
                  <a:pt x="7746" y="190764"/>
                </a:lnTo>
                <a:lnTo>
                  <a:pt x="12952" y="197496"/>
                </a:lnTo>
                <a:lnTo>
                  <a:pt x="20557" y="205780"/>
                </a:lnTo>
                <a:lnTo>
                  <a:pt x="29972" y="215577"/>
                </a:lnTo>
                <a:lnTo>
                  <a:pt x="37382" y="220960"/>
                </a:lnTo>
                <a:lnTo>
                  <a:pt x="45967" y="225998"/>
                </a:lnTo>
                <a:lnTo>
                  <a:pt x="55074" y="230883"/>
                </a:lnTo>
                <a:lnTo>
                  <a:pt x="59726" y="232503"/>
                </a:lnTo>
                <a:lnTo>
                  <a:pt x="64414" y="233583"/>
                </a:lnTo>
                <a:lnTo>
                  <a:pt x="69127" y="234303"/>
                </a:lnTo>
                <a:lnTo>
                  <a:pt x="73856" y="235577"/>
                </a:lnTo>
                <a:lnTo>
                  <a:pt x="78597" y="237220"/>
                </a:lnTo>
                <a:lnTo>
                  <a:pt x="83345" y="239109"/>
                </a:lnTo>
                <a:lnTo>
                  <a:pt x="88891" y="240369"/>
                </a:lnTo>
                <a:lnTo>
                  <a:pt x="94970" y="241208"/>
                </a:lnTo>
                <a:lnTo>
                  <a:pt x="101404" y="241768"/>
                </a:lnTo>
                <a:lnTo>
                  <a:pt x="108074" y="242141"/>
                </a:lnTo>
                <a:lnTo>
                  <a:pt x="121836" y="242556"/>
                </a:lnTo>
                <a:lnTo>
                  <a:pt x="142971" y="242789"/>
                </a:lnTo>
                <a:lnTo>
                  <a:pt x="150073" y="242028"/>
                </a:lnTo>
                <a:lnTo>
                  <a:pt x="157189" y="240727"/>
                </a:lnTo>
                <a:lnTo>
                  <a:pt x="164315" y="239066"/>
                </a:lnTo>
                <a:lnTo>
                  <a:pt x="170652" y="237958"/>
                </a:lnTo>
                <a:lnTo>
                  <a:pt x="176465" y="237220"/>
                </a:lnTo>
                <a:lnTo>
                  <a:pt x="181928" y="236728"/>
                </a:lnTo>
                <a:lnTo>
                  <a:pt x="187951" y="235606"/>
                </a:lnTo>
                <a:lnTo>
                  <a:pt x="194347" y="234064"/>
                </a:lnTo>
                <a:lnTo>
                  <a:pt x="200993" y="232243"/>
                </a:lnTo>
                <a:lnTo>
                  <a:pt x="207011" y="230235"/>
                </a:lnTo>
                <a:lnTo>
                  <a:pt x="212610" y="228102"/>
                </a:lnTo>
                <a:lnTo>
                  <a:pt x="217931" y="225887"/>
                </a:lnTo>
                <a:lnTo>
                  <a:pt x="223065" y="223616"/>
                </a:lnTo>
                <a:lnTo>
                  <a:pt x="233003" y="218976"/>
                </a:lnTo>
                <a:lnTo>
                  <a:pt x="247523" y="211902"/>
                </a:lnTo>
                <a:lnTo>
                  <a:pt x="254986" y="207156"/>
                </a:lnTo>
                <a:lnTo>
                  <a:pt x="258088" y="204779"/>
                </a:lnTo>
                <a:lnTo>
                  <a:pt x="263650" y="197904"/>
                </a:lnTo>
                <a:lnTo>
                  <a:pt x="268768" y="190351"/>
                </a:lnTo>
                <a:lnTo>
                  <a:pt x="273689" y="184348"/>
                </a:lnTo>
                <a:lnTo>
                  <a:pt x="275318" y="180843"/>
                </a:lnTo>
                <a:lnTo>
                  <a:pt x="277129" y="172714"/>
                </a:lnTo>
                <a:lnTo>
                  <a:pt x="277934" y="165926"/>
                </a:lnTo>
                <a:lnTo>
                  <a:pt x="278149" y="163005"/>
                </a:lnTo>
                <a:lnTo>
                  <a:pt x="277498" y="160264"/>
                </a:lnTo>
                <a:lnTo>
                  <a:pt x="274658" y="155101"/>
                </a:lnTo>
                <a:lnTo>
                  <a:pt x="268597" y="147732"/>
                </a:lnTo>
                <a:lnTo>
                  <a:pt x="265574" y="146113"/>
                </a:lnTo>
                <a:lnTo>
                  <a:pt x="253734" y="143040"/>
                </a:lnTo>
                <a:lnTo>
                  <a:pt x="249316" y="141398"/>
                </a:lnTo>
                <a:lnTo>
                  <a:pt x="244782" y="139509"/>
                </a:lnTo>
                <a:lnTo>
                  <a:pt x="240173" y="138249"/>
                </a:lnTo>
                <a:lnTo>
                  <a:pt x="235512" y="137410"/>
                </a:lnTo>
                <a:lnTo>
                  <a:pt x="230817" y="136850"/>
                </a:lnTo>
                <a:lnTo>
                  <a:pt x="226100" y="136477"/>
                </a:lnTo>
                <a:lnTo>
                  <a:pt x="221367" y="136228"/>
                </a:lnTo>
                <a:lnTo>
                  <a:pt x="216625" y="136063"/>
                </a:lnTo>
                <a:lnTo>
                  <a:pt x="211876" y="136746"/>
                </a:lnTo>
                <a:lnTo>
                  <a:pt x="207122" y="137995"/>
                </a:lnTo>
                <a:lnTo>
                  <a:pt x="202366" y="139622"/>
                </a:lnTo>
                <a:lnTo>
                  <a:pt x="197607" y="140706"/>
                </a:lnTo>
                <a:lnTo>
                  <a:pt x="192848" y="141429"/>
                </a:lnTo>
                <a:lnTo>
                  <a:pt x="188087" y="141911"/>
                </a:lnTo>
                <a:lnTo>
                  <a:pt x="182532" y="143026"/>
                </a:lnTo>
                <a:lnTo>
                  <a:pt x="176447" y="144563"/>
                </a:lnTo>
                <a:lnTo>
                  <a:pt x="170009" y="146382"/>
                </a:lnTo>
                <a:lnTo>
                  <a:pt x="164924" y="148388"/>
                </a:lnTo>
                <a:lnTo>
                  <a:pt x="157157" y="152733"/>
                </a:lnTo>
                <a:lnTo>
                  <a:pt x="148942" y="157310"/>
                </a:lnTo>
                <a:lnTo>
                  <a:pt x="144529" y="159642"/>
                </a:lnTo>
                <a:lnTo>
                  <a:pt x="140000" y="162785"/>
                </a:lnTo>
                <a:lnTo>
                  <a:pt x="135392" y="166467"/>
                </a:lnTo>
                <a:lnTo>
                  <a:pt x="127627" y="173997"/>
                </a:lnTo>
                <a:lnTo>
                  <a:pt x="124176" y="179991"/>
                </a:lnTo>
                <a:lnTo>
                  <a:pt x="111714" y="205119"/>
                </a:lnTo>
                <a:lnTo>
                  <a:pt x="109166" y="212343"/>
                </a:lnTo>
                <a:lnTo>
                  <a:pt x="107240" y="218993"/>
                </a:lnTo>
                <a:lnTo>
                  <a:pt x="103738" y="227241"/>
                </a:lnTo>
                <a:lnTo>
                  <a:pt x="101653" y="234081"/>
                </a:lnTo>
                <a:lnTo>
                  <a:pt x="101096" y="237016"/>
                </a:lnTo>
                <a:lnTo>
                  <a:pt x="101519" y="239767"/>
                </a:lnTo>
                <a:lnTo>
                  <a:pt x="105113" y="247431"/>
                </a:lnTo>
                <a:lnTo>
                  <a:pt x="106531" y="254729"/>
                </a:lnTo>
                <a:lnTo>
                  <a:pt x="106862" y="259527"/>
                </a:lnTo>
                <a:lnTo>
                  <a:pt x="107745" y="261124"/>
                </a:lnTo>
                <a:lnTo>
                  <a:pt x="109126" y="262189"/>
                </a:lnTo>
                <a:lnTo>
                  <a:pt x="110841" y="262899"/>
                </a:lnTo>
                <a:lnTo>
                  <a:pt x="111985" y="264166"/>
                </a:lnTo>
                <a:lnTo>
                  <a:pt x="112747" y="265804"/>
                </a:lnTo>
                <a:lnTo>
                  <a:pt x="114272" y="2714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7"/>
          <p:cNvSpPr/>
          <p:nvPr/>
        </p:nvSpPr>
        <p:spPr>
          <a:xfrm>
            <a:off x="2507456" y="1935956"/>
            <a:ext cx="264320" cy="178595"/>
          </a:xfrm>
          <a:custGeom>
            <a:avLst/>
            <a:gdLst/>
            <a:ahLst/>
            <a:cxnLst/>
            <a:rect l="0" t="0" r="0" b="0"/>
            <a:pathLst>
              <a:path w="264320" h="178595">
                <a:moveTo>
                  <a:pt x="0" y="0"/>
                </a:moveTo>
                <a:lnTo>
                  <a:pt x="9943" y="9943"/>
                </a:lnTo>
                <a:lnTo>
                  <a:pt x="12185" y="11391"/>
                </a:lnTo>
                <a:lnTo>
                  <a:pt x="19132" y="14223"/>
                </a:lnTo>
                <a:lnTo>
                  <a:pt x="27012" y="19736"/>
                </a:lnTo>
                <a:lnTo>
                  <a:pt x="34759" y="24117"/>
                </a:lnTo>
                <a:lnTo>
                  <a:pt x="43494" y="28710"/>
                </a:lnTo>
                <a:lnTo>
                  <a:pt x="48046" y="31046"/>
                </a:lnTo>
                <a:lnTo>
                  <a:pt x="52668" y="34191"/>
                </a:lnTo>
                <a:lnTo>
                  <a:pt x="57337" y="37876"/>
                </a:lnTo>
                <a:lnTo>
                  <a:pt x="62037" y="41919"/>
                </a:lnTo>
                <a:lnTo>
                  <a:pt x="66758" y="45408"/>
                </a:lnTo>
                <a:lnTo>
                  <a:pt x="71493" y="48528"/>
                </a:lnTo>
                <a:lnTo>
                  <a:pt x="76237" y="51402"/>
                </a:lnTo>
                <a:lnTo>
                  <a:pt x="87858" y="58829"/>
                </a:lnTo>
                <a:lnTo>
                  <a:pt x="94291" y="63031"/>
                </a:lnTo>
                <a:lnTo>
                  <a:pt x="100167" y="66627"/>
                </a:lnTo>
                <a:lnTo>
                  <a:pt x="105671" y="69818"/>
                </a:lnTo>
                <a:lnTo>
                  <a:pt x="110929" y="72739"/>
                </a:lnTo>
                <a:lnTo>
                  <a:pt x="116021" y="76274"/>
                </a:lnTo>
                <a:lnTo>
                  <a:pt x="121004" y="80218"/>
                </a:lnTo>
                <a:lnTo>
                  <a:pt x="125913" y="84435"/>
                </a:lnTo>
                <a:lnTo>
                  <a:pt x="131567" y="88833"/>
                </a:lnTo>
                <a:lnTo>
                  <a:pt x="137717" y="93354"/>
                </a:lnTo>
                <a:lnTo>
                  <a:pt x="144199" y="97954"/>
                </a:lnTo>
                <a:lnTo>
                  <a:pt x="150108" y="102609"/>
                </a:lnTo>
                <a:lnTo>
                  <a:pt x="155634" y="107300"/>
                </a:lnTo>
                <a:lnTo>
                  <a:pt x="160906" y="112014"/>
                </a:lnTo>
                <a:lnTo>
                  <a:pt x="166008" y="115951"/>
                </a:lnTo>
                <a:lnTo>
                  <a:pt x="170997" y="119370"/>
                </a:lnTo>
                <a:lnTo>
                  <a:pt x="175911" y="122442"/>
                </a:lnTo>
                <a:lnTo>
                  <a:pt x="180774" y="126078"/>
                </a:lnTo>
                <a:lnTo>
                  <a:pt x="185603" y="130089"/>
                </a:lnTo>
                <a:lnTo>
                  <a:pt x="190410" y="134351"/>
                </a:lnTo>
                <a:lnTo>
                  <a:pt x="195203" y="137986"/>
                </a:lnTo>
                <a:lnTo>
                  <a:pt x="199985" y="141203"/>
                </a:lnTo>
                <a:lnTo>
                  <a:pt x="204761" y="144142"/>
                </a:lnTo>
                <a:lnTo>
                  <a:pt x="209532" y="146894"/>
                </a:lnTo>
                <a:lnTo>
                  <a:pt x="219067" y="152070"/>
                </a:lnTo>
                <a:lnTo>
                  <a:pt x="226480" y="157016"/>
                </a:lnTo>
                <a:lnTo>
                  <a:pt x="232420" y="161859"/>
                </a:lnTo>
                <a:lnTo>
                  <a:pt x="237706" y="166658"/>
                </a:lnTo>
                <a:lnTo>
                  <a:pt x="242701" y="171437"/>
                </a:lnTo>
                <a:lnTo>
                  <a:pt x="245144" y="173822"/>
                </a:lnTo>
                <a:lnTo>
                  <a:pt x="247567" y="175413"/>
                </a:lnTo>
                <a:lnTo>
                  <a:pt x="255753" y="178175"/>
                </a:lnTo>
                <a:lnTo>
                  <a:pt x="262642" y="178538"/>
                </a:lnTo>
                <a:lnTo>
                  <a:pt x="264319" y="1785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8"/>
          <p:cNvSpPr/>
          <p:nvPr/>
        </p:nvSpPr>
        <p:spPr>
          <a:xfrm>
            <a:off x="2571750" y="1935956"/>
            <a:ext cx="192882" cy="214313"/>
          </a:xfrm>
          <a:custGeom>
            <a:avLst/>
            <a:gdLst/>
            <a:ahLst/>
            <a:cxnLst/>
            <a:rect l="0" t="0" r="0" b="0"/>
            <a:pathLst>
              <a:path w="192882" h="214313">
                <a:moveTo>
                  <a:pt x="192881" y="0"/>
                </a:moveTo>
                <a:lnTo>
                  <a:pt x="175182" y="17698"/>
                </a:lnTo>
                <a:lnTo>
                  <a:pt x="170992" y="24005"/>
                </a:lnTo>
                <a:lnTo>
                  <a:pt x="168763" y="27910"/>
                </a:lnTo>
                <a:lnTo>
                  <a:pt x="165690" y="32100"/>
                </a:lnTo>
                <a:lnTo>
                  <a:pt x="162054" y="36481"/>
                </a:lnTo>
                <a:lnTo>
                  <a:pt x="158042" y="40989"/>
                </a:lnTo>
                <a:lnTo>
                  <a:pt x="153780" y="46376"/>
                </a:lnTo>
                <a:lnTo>
                  <a:pt x="149351" y="52349"/>
                </a:lnTo>
                <a:lnTo>
                  <a:pt x="144811" y="58712"/>
                </a:lnTo>
                <a:lnTo>
                  <a:pt x="140197" y="64541"/>
                </a:lnTo>
                <a:lnTo>
                  <a:pt x="135533" y="70015"/>
                </a:lnTo>
                <a:lnTo>
                  <a:pt x="130836" y="75251"/>
                </a:lnTo>
                <a:lnTo>
                  <a:pt x="126118" y="81124"/>
                </a:lnTo>
                <a:lnTo>
                  <a:pt x="121385" y="87420"/>
                </a:lnTo>
                <a:lnTo>
                  <a:pt x="116642" y="93999"/>
                </a:lnTo>
                <a:lnTo>
                  <a:pt x="111099" y="99972"/>
                </a:lnTo>
                <a:lnTo>
                  <a:pt x="105022" y="105542"/>
                </a:lnTo>
                <a:lnTo>
                  <a:pt x="98589" y="110842"/>
                </a:lnTo>
                <a:lnTo>
                  <a:pt x="92714" y="115963"/>
                </a:lnTo>
                <a:lnTo>
                  <a:pt x="87209" y="120965"/>
                </a:lnTo>
                <a:lnTo>
                  <a:pt x="81952" y="125887"/>
                </a:lnTo>
                <a:lnTo>
                  <a:pt x="76066" y="130756"/>
                </a:lnTo>
                <a:lnTo>
                  <a:pt x="69760" y="135589"/>
                </a:lnTo>
                <a:lnTo>
                  <a:pt x="63175" y="140399"/>
                </a:lnTo>
                <a:lnTo>
                  <a:pt x="57198" y="145193"/>
                </a:lnTo>
                <a:lnTo>
                  <a:pt x="51626" y="149977"/>
                </a:lnTo>
                <a:lnTo>
                  <a:pt x="46323" y="154753"/>
                </a:lnTo>
                <a:lnTo>
                  <a:pt x="41995" y="159525"/>
                </a:lnTo>
                <a:lnTo>
                  <a:pt x="38315" y="164294"/>
                </a:lnTo>
                <a:lnTo>
                  <a:pt x="35068" y="169060"/>
                </a:lnTo>
                <a:lnTo>
                  <a:pt x="32110" y="173825"/>
                </a:lnTo>
                <a:lnTo>
                  <a:pt x="29344" y="178590"/>
                </a:lnTo>
                <a:lnTo>
                  <a:pt x="26706" y="183353"/>
                </a:lnTo>
                <a:lnTo>
                  <a:pt x="23360" y="187323"/>
                </a:lnTo>
                <a:lnTo>
                  <a:pt x="19542" y="190763"/>
                </a:lnTo>
                <a:lnTo>
                  <a:pt x="15409" y="193851"/>
                </a:lnTo>
                <a:lnTo>
                  <a:pt x="12654" y="196702"/>
                </a:lnTo>
                <a:lnTo>
                  <a:pt x="10817" y="199397"/>
                </a:lnTo>
                <a:lnTo>
                  <a:pt x="7982" y="204508"/>
                </a:lnTo>
                <a:lnTo>
                  <a:pt x="2718" y="211055"/>
                </a:lnTo>
                <a:lnTo>
                  <a:pt x="0" y="2143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9"/>
          <p:cNvSpPr/>
          <p:nvPr/>
        </p:nvSpPr>
        <p:spPr>
          <a:xfrm>
            <a:off x="3257550" y="1850231"/>
            <a:ext cx="78582" cy="257176"/>
          </a:xfrm>
          <a:custGeom>
            <a:avLst/>
            <a:gdLst/>
            <a:ahLst/>
            <a:cxnLst/>
            <a:rect l="0" t="0" r="0" b="0"/>
            <a:pathLst>
              <a:path w="78582" h="257176">
                <a:moveTo>
                  <a:pt x="0" y="0"/>
                </a:moveTo>
                <a:lnTo>
                  <a:pt x="0" y="26942"/>
                </a:lnTo>
                <a:lnTo>
                  <a:pt x="793" y="31455"/>
                </a:lnTo>
                <a:lnTo>
                  <a:pt x="2116" y="36051"/>
                </a:lnTo>
                <a:lnTo>
                  <a:pt x="3792" y="40703"/>
                </a:lnTo>
                <a:lnTo>
                  <a:pt x="4909" y="45391"/>
                </a:lnTo>
                <a:lnTo>
                  <a:pt x="5654" y="50105"/>
                </a:lnTo>
                <a:lnTo>
                  <a:pt x="6150" y="54834"/>
                </a:lnTo>
                <a:lnTo>
                  <a:pt x="7275" y="60369"/>
                </a:lnTo>
                <a:lnTo>
                  <a:pt x="8819" y="66439"/>
                </a:lnTo>
                <a:lnTo>
                  <a:pt x="10641" y="72868"/>
                </a:lnTo>
                <a:lnTo>
                  <a:pt x="14783" y="86361"/>
                </a:lnTo>
                <a:lnTo>
                  <a:pt x="23910" y="114425"/>
                </a:lnTo>
                <a:lnTo>
                  <a:pt x="25465" y="121527"/>
                </a:lnTo>
                <a:lnTo>
                  <a:pt x="26501" y="128643"/>
                </a:lnTo>
                <a:lnTo>
                  <a:pt x="27192" y="135768"/>
                </a:lnTo>
                <a:lnTo>
                  <a:pt x="28447" y="142900"/>
                </a:lnTo>
                <a:lnTo>
                  <a:pt x="30077" y="150035"/>
                </a:lnTo>
                <a:lnTo>
                  <a:pt x="31958" y="157173"/>
                </a:lnTo>
                <a:lnTo>
                  <a:pt x="34005" y="164313"/>
                </a:lnTo>
                <a:lnTo>
                  <a:pt x="38396" y="178597"/>
                </a:lnTo>
                <a:lnTo>
                  <a:pt x="40679" y="184946"/>
                </a:lnTo>
                <a:lnTo>
                  <a:pt x="42994" y="190766"/>
                </a:lnTo>
                <a:lnTo>
                  <a:pt x="45331" y="196233"/>
                </a:lnTo>
                <a:lnTo>
                  <a:pt x="46890" y="201466"/>
                </a:lnTo>
                <a:lnTo>
                  <a:pt x="47928" y="206542"/>
                </a:lnTo>
                <a:lnTo>
                  <a:pt x="48621" y="211513"/>
                </a:lnTo>
                <a:lnTo>
                  <a:pt x="49876" y="215621"/>
                </a:lnTo>
                <a:lnTo>
                  <a:pt x="51507" y="219154"/>
                </a:lnTo>
                <a:lnTo>
                  <a:pt x="53388" y="222302"/>
                </a:lnTo>
                <a:lnTo>
                  <a:pt x="55436" y="225989"/>
                </a:lnTo>
                <a:lnTo>
                  <a:pt x="59827" y="234319"/>
                </a:lnTo>
                <a:lnTo>
                  <a:pt x="61316" y="237969"/>
                </a:lnTo>
                <a:lnTo>
                  <a:pt x="62970" y="244141"/>
                </a:lnTo>
                <a:lnTo>
                  <a:pt x="64205" y="246104"/>
                </a:lnTo>
                <a:lnTo>
                  <a:pt x="65822" y="247413"/>
                </a:lnTo>
                <a:lnTo>
                  <a:pt x="67693" y="248286"/>
                </a:lnTo>
                <a:lnTo>
                  <a:pt x="69735" y="249661"/>
                </a:lnTo>
                <a:lnTo>
                  <a:pt x="71890" y="251372"/>
                </a:lnTo>
                <a:lnTo>
                  <a:pt x="78581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30"/>
          <p:cNvSpPr/>
          <p:nvPr/>
        </p:nvSpPr>
        <p:spPr>
          <a:xfrm>
            <a:off x="3114675" y="1957387"/>
            <a:ext cx="328613" cy="42864"/>
          </a:xfrm>
          <a:custGeom>
            <a:avLst/>
            <a:gdLst/>
            <a:ahLst/>
            <a:cxnLst/>
            <a:rect l="0" t="0" r="0" b="0"/>
            <a:pathLst>
              <a:path w="328613" h="42864">
                <a:moveTo>
                  <a:pt x="0" y="42863"/>
                </a:moveTo>
                <a:lnTo>
                  <a:pt x="9943" y="42863"/>
                </a:lnTo>
                <a:lnTo>
                  <a:pt x="12978" y="42069"/>
                </a:lnTo>
                <a:lnTo>
                  <a:pt x="16590" y="40746"/>
                </a:lnTo>
                <a:lnTo>
                  <a:pt x="20585" y="39070"/>
                </a:lnTo>
                <a:lnTo>
                  <a:pt x="24835" y="37953"/>
                </a:lnTo>
                <a:lnTo>
                  <a:pt x="39990" y="35587"/>
                </a:lnTo>
                <a:lnTo>
                  <a:pt x="47298" y="34043"/>
                </a:lnTo>
                <a:lnTo>
                  <a:pt x="55344" y="32221"/>
                </a:lnTo>
                <a:lnTo>
                  <a:pt x="63883" y="31005"/>
                </a:lnTo>
                <a:lnTo>
                  <a:pt x="72751" y="30195"/>
                </a:lnTo>
                <a:lnTo>
                  <a:pt x="81838" y="29655"/>
                </a:lnTo>
                <a:lnTo>
                  <a:pt x="98285" y="29055"/>
                </a:lnTo>
                <a:lnTo>
                  <a:pt x="106004" y="28895"/>
                </a:lnTo>
                <a:lnTo>
                  <a:pt x="114326" y="27995"/>
                </a:lnTo>
                <a:lnTo>
                  <a:pt x="123048" y="26601"/>
                </a:lnTo>
                <a:lnTo>
                  <a:pt x="132038" y="24877"/>
                </a:lnTo>
                <a:lnTo>
                  <a:pt x="141206" y="23729"/>
                </a:lnTo>
                <a:lnTo>
                  <a:pt x="150494" y="22963"/>
                </a:lnTo>
                <a:lnTo>
                  <a:pt x="159860" y="22453"/>
                </a:lnTo>
                <a:lnTo>
                  <a:pt x="178734" y="21885"/>
                </a:lnTo>
                <a:lnTo>
                  <a:pt x="188212" y="21734"/>
                </a:lnTo>
                <a:lnTo>
                  <a:pt x="197706" y="20839"/>
                </a:lnTo>
                <a:lnTo>
                  <a:pt x="207210" y="19449"/>
                </a:lnTo>
                <a:lnTo>
                  <a:pt x="216721" y="17729"/>
                </a:lnTo>
                <a:lnTo>
                  <a:pt x="226237" y="16582"/>
                </a:lnTo>
                <a:lnTo>
                  <a:pt x="235756" y="15817"/>
                </a:lnTo>
                <a:lnTo>
                  <a:pt x="245277" y="15307"/>
                </a:lnTo>
                <a:lnTo>
                  <a:pt x="262205" y="14741"/>
                </a:lnTo>
                <a:lnTo>
                  <a:pt x="270053" y="14590"/>
                </a:lnTo>
                <a:lnTo>
                  <a:pt x="277667" y="13695"/>
                </a:lnTo>
                <a:lnTo>
                  <a:pt x="285123" y="12305"/>
                </a:lnTo>
                <a:lnTo>
                  <a:pt x="292476" y="10585"/>
                </a:lnTo>
                <a:lnTo>
                  <a:pt x="298965" y="9438"/>
                </a:lnTo>
                <a:lnTo>
                  <a:pt x="304879" y="8673"/>
                </a:lnTo>
                <a:lnTo>
                  <a:pt x="310408" y="8163"/>
                </a:lnTo>
                <a:lnTo>
                  <a:pt x="314889" y="7030"/>
                </a:lnTo>
                <a:lnTo>
                  <a:pt x="318670" y="5480"/>
                </a:lnTo>
                <a:lnTo>
                  <a:pt x="32861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1"/>
          <p:cNvSpPr/>
          <p:nvPr/>
        </p:nvSpPr>
        <p:spPr>
          <a:xfrm>
            <a:off x="3557979" y="1814512"/>
            <a:ext cx="227844" cy="320954"/>
          </a:xfrm>
          <a:custGeom>
            <a:avLst/>
            <a:gdLst/>
            <a:ahLst/>
            <a:cxnLst/>
            <a:rect l="0" t="0" r="0" b="0"/>
            <a:pathLst>
              <a:path w="227844" h="320954">
                <a:moveTo>
                  <a:pt x="49614" y="0"/>
                </a:moveTo>
                <a:lnTo>
                  <a:pt x="49614" y="3792"/>
                </a:lnTo>
                <a:lnTo>
                  <a:pt x="48821" y="5703"/>
                </a:lnTo>
                <a:lnTo>
                  <a:pt x="45822" y="9943"/>
                </a:lnTo>
                <a:lnTo>
                  <a:pt x="44705" y="12979"/>
                </a:lnTo>
                <a:lnTo>
                  <a:pt x="43463" y="20585"/>
                </a:lnTo>
                <a:lnTo>
                  <a:pt x="40795" y="29257"/>
                </a:lnTo>
                <a:lnTo>
                  <a:pt x="36963" y="38403"/>
                </a:lnTo>
                <a:lnTo>
                  <a:pt x="32615" y="47760"/>
                </a:lnTo>
                <a:lnTo>
                  <a:pt x="30344" y="53271"/>
                </a:lnTo>
                <a:lnTo>
                  <a:pt x="28036" y="59327"/>
                </a:lnTo>
                <a:lnTo>
                  <a:pt x="25704" y="65745"/>
                </a:lnTo>
                <a:lnTo>
                  <a:pt x="23355" y="71611"/>
                </a:lnTo>
                <a:lnTo>
                  <a:pt x="20996" y="77109"/>
                </a:lnTo>
                <a:lnTo>
                  <a:pt x="18629" y="82363"/>
                </a:lnTo>
                <a:lnTo>
                  <a:pt x="17051" y="88246"/>
                </a:lnTo>
                <a:lnTo>
                  <a:pt x="15999" y="94549"/>
                </a:lnTo>
                <a:lnTo>
                  <a:pt x="15298" y="101133"/>
                </a:lnTo>
                <a:lnTo>
                  <a:pt x="14037" y="107903"/>
                </a:lnTo>
                <a:lnTo>
                  <a:pt x="12402" y="114798"/>
                </a:lnTo>
                <a:lnTo>
                  <a:pt x="10519" y="121776"/>
                </a:lnTo>
                <a:lnTo>
                  <a:pt x="6310" y="135879"/>
                </a:lnTo>
                <a:lnTo>
                  <a:pt x="4076" y="142973"/>
                </a:lnTo>
                <a:lnTo>
                  <a:pt x="2586" y="150084"/>
                </a:lnTo>
                <a:lnTo>
                  <a:pt x="1594" y="157206"/>
                </a:lnTo>
                <a:lnTo>
                  <a:pt x="932" y="164336"/>
                </a:lnTo>
                <a:lnTo>
                  <a:pt x="491" y="170676"/>
                </a:lnTo>
                <a:lnTo>
                  <a:pt x="196" y="176490"/>
                </a:lnTo>
                <a:lnTo>
                  <a:pt x="0" y="181954"/>
                </a:lnTo>
                <a:lnTo>
                  <a:pt x="663" y="187977"/>
                </a:lnTo>
                <a:lnTo>
                  <a:pt x="1899" y="194375"/>
                </a:lnTo>
                <a:lnTo>
                  <a:pt x="3516" y="201021"/>
                </a:lnTo>
                <a:lnTo>
                  <a:pt x="4595" y="207039"/>
                </a:lnTo>
                <a:lnTo>
                  <a:pt x="5314" y="212638"/>
                </a:lnTo>
                <a:lnTo>
                  <a:pt x="5793" y="217959"/>
                </a:lnTo>
                <a:lnTo>
                  <a:pt x="6906" y="223094"/>
                </a:lnTo>
                <a:lnTo>
                  <a:pt x="10260" y="233032"/>
                </a:lnTo>
                <a:lnTo>
                  <a:pt x="16611" y="251344"/>
                </a:lnTo>
                <a:lnTo>
                  <a:pt x="19675" y="256463"/>
                </a:lnTo>
                <a:lnTo>
                  <a:pt x="23304" y="260669"/>
                </a:lnTo>
                <a:lnTo>
                  <a:pt x="27312" y="264267"/>
                </a:lnTo>
                <a:lnTo>
                  <a:pt x="35998" y="272498"/>
                </a:lnTo>
                <a:lnTo>
                  <a:pt x="50717" y="286925"/>
                </a:lnTo>
                <a:lnTo>
                  <a:pt x="55112" y="289708"/>
                </a:lnTo>
                <a:lnTo>
                  <a:pt x="60423" y="292357"/>
                </a:lnTo>
                <a:lnTo>
                  <a:pt x="66345" y="294917"/>
                </a:lnTo>
                <a:lnTo>
                  <a:pt x="77159" y="299879"/>
                </a:lnTo>
                <a:lnTo>
                  <a:pt x="82265" y="302313"/>
                </a:lnTo>
                <a:lnTo>
                  <a:pt x="88050" y="303936"/>
                </a:lnTo>
                <a:lnTo>
                  <a:pt x="94288" y="305017"/>
                </a:lnTo>
                <a:lnTo>
                  <a:pt x="100828" y="305739"/>
                </a:lnTo>
                <a:lnTo>
                  <a:pt x="106775" y="306220"/>
                </a:lnTo>
                <a:lnTo>
                  <a:pt x="112328" y="306540"/>
                </a:lnTo>
                <a:lnTo>
                  <a:pt x="122731" y="306896"/>
                </a:lnTo>
                <a:lnTo>
                  <a:pt x="132646" y="307055"/>
                </a:lnTo>
                <a:lnTo>
                  <a:pt x="137512" y="306303"/>
                </a:lnTo>
                <a:lnTo>
                  <a:pt x="142344" y="305008"/>
                </a:lnTo>
                <a:lnTo>
                  <a:pt x="147153" y="303351"/>
                </a:lnTo>
                <a:lnTo>
                  <a:pt x="151946" y="301453"/>
                </a:lnTo>
                <a:lnTo>
                  <a:pt x="156729" y="299394"/>
                </a:lnTo>
                <a:lnTo>
                  <a:pt x="166278" y="294989"/>
                </a:lnTo>
                <a:lnTo>
                  <a:pt x="175812" y="290385"/>
                </a:lnTo>
                <a:lnTo>
                  <a:pt x="179784" y="287253"/>
                </a:lnTo>
                <a:lnTo>
                  <a:pt x="186314" y="279539"/>
                </a:lnTo>
                <a:lnTo>
                  <a:pt x="189960" y="276053"/>
                </a:lnTo>
                <a:lnTo>
                  <a:pt x="193978" y="272935"/>
                </a:lnTo>
                <a:lnTo>
                  <a:pt x="198244" y="270063"/>
                </a:lnTo>
                <a:lnTo>
                  <a:pt x="202676" y="266561"/>
                </a:lnTo>
                <a:lnTo>
                  <a:pt x="207218" y="262639"/>
                </a:lnTo>
                <a:lnTo>
                  <a:pt x="211833" y="258436"/>
                </a:lnTo>
                <a:lnTo>
                  <a:pt x="214910" y="254047"/>
                </a:lnTo>
                <a:lnTo>
                  <a:pt x="218329" y="244937"/>
                </a:lnTo>
                <a:lnTo>
                  <a:pt x="221965" y="235596"/>
                </a:lnTo>
                <a:lnTo>
                  <a:pt x="225434" y="226153"/>
                </a:lnTo>
                <a:lnTo>
                  <a:pt x="226975" y="216665"/>
                </a:lnTo>
                <a:lnTo>
                  <a:pt x="227660" y="209272"/>
                </a:lnTo>
                <a:lnTo>
                  <a:pt x="227843" y="206190"/>
                </a:lnTo>
                <a:lnTo>
                  <a:pt x="227171" y="203341"/>
                </a:lnTo>
                <a:lnTo>
                  <a:pt x="224307" y="198059"/>
                </a:lnTo>
                <a:lnTo>
                  <a:pt x="218273" y="193066"/>
                </a:lnTo>
                <a:lnTo>
                  <a:pt x="214441" y="190623"/>
                </a:lnTo>
                <a:lnTo>
                  <a:pt x="208067" y="187909"/>
                </a:lnTo>
                <a:lnTo>
                  <a:pt x="201793" y="185909"/>
                </a:lnTo>
                <a:lnTo>
                  <a:pt x="197899" y="184264"/>
                </a:lnTo>
                <a:lnTo>
                  <a:pt x="193714" y="182374"/>
                </a:lnTo>
                <a:lnTo>
                  <a:pt x="186949" y="180274"/>
                </a:lnTo>
                <a:lnTo>
                  <a:pt x="184033" y="179714"/>
                </a:lnTo>
                <a:lnTo>
                  <a:pt x="180502" y="180134"/>
                </a:lnTo>
                <a:lnTo>
                  <a:pt x="176560" y="181208"/>
                </a:lnTo>
                <a:lnTo>
                  <a:pt x="172345" y="182718"/>
                </a:lnTo>
                <a:lnTo>
                  <a:pt x="165544" y="186512"/>
                </a:lnTo>
                <a:lnTo>
                  <a:pt x="159083" y="190844"/>
                </a:lnTo>
                <a:lnTo>
                  <a:pt x="155137" y="193111"/>
                </a:lnTo>
                <a:lnTo>
                  <a:pt x="146520" y="197746"/>
                </a:lnTo>
                <a:lnTo>
                  <a:pt x="137398" y="202452"/>
                </a:lnTo>
                <a:lnTo>
                  <a:pt x="133537" y="205611"/>
                </a:lnTo>
                <a:lnTo>
                  <a:pt x="127130" y="213356"/>
                </a:lnTo>
                <a:lnTo>
                  <a:pt x="121637" y="222089"/>
                </a:lnTo>
                <a:lnTo>
                  <a:pt x="116549" y="231263"/>
                </a:lnTo>
                <a:lnTo>
                  <a:pt x="109223" y="245352"/>
                </a:lnTo>
                <a:lnTo>
                  <a:pt x="97249" y="269092"/>
                </a:lnTo>
                <a:lnTo>
                  <a:pt x="94598" y="278611"/>
                </a:lnTo>
                <a:lnTo>
                  <a:pt x="93419" y="287340"/>
                </a:lnTo>
                <a:lnTo>
                  <a:pt x="92896" y="293865"/>
                </a:lnTo>
                <a:lnTo>
                  <a:pt x="94780" y="301527"/>
                </a:lnTo>
                <a:lnTo>
                  <a:pt x="98263" y="309431"/>
                </a:lnTo>
                <a:lnTo>
                  <a:pt x="102457" y="315589"/>
                </a:lnTo>
                <a:lnTo>
                  <a:pt x="104686" y="317549"/>
                </a:lnTo>
                <a:lnTo>
                  <a:pt x="106967" y="318856"/>
                </a:lnTo>
                <a:lnTo>
                  <a:pt x="109280" y="319727"/>
                </a:lnTo>
                <a:lnTo>
                  <a:pt x="116085" y="320695"/>
                </a:lnTo>
                <a:lnTo>
                  <a:pt x="120122" y="320953"/>
                </a:lnTo>
                <a:lnTo>
                  <a:pt x="124400" y="320331"/>
                </a:lnTo>
                <a:lnTo>
                  <a:pt x="128840" y="319123"/>
                </a:lnTo>
                <a:lnTo>
                  <a:pt x="142483" y="3143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2"/>
          <p:cNvSpPr/>
          <p:nvPr/>
        </p:nvSpPr>
        <p:spPr>
          <a:xfrm>
            <a:off x="3900497" y="1850231"/>
            <a:ext cx="299798" cy="298884"/>
          </a:xfrm>
          <a:custGeom>
            <a:avLst/>
            <a:gdLst/>
            <a:ahLst/>
            <a:cxnLst/>
            <a:rect l="0" t="0" r="0" b="0"/>
            <a:pathLst>
              <a:path w="299798" h="298884">
                <a:moveTo>
                  <a:pt x="42853" y="0"/>
                </a:moveTo>
                <a:lnTo>
                  <a:pt x="32004" y="0"/>
                </a:lnTo>
                <a:lnTo>
                  <a:pt x="30857" y="794"/>
                </a:lnTo>
                <a:lnTo>
                  <a:pt x="30093" y="2116"/>
                </a:lnTo>
                <a:lnTo>
                  <a:pt x="29244" y="5703"/>
                </a:lnTo>
                <a:lnTo>
                  <a:pt x="28867" y="9943"/>
                </a:lnTo>
                <a:lnTo>
                  <a:pt x="27972" y="12185"/>
                </a:lnTo>
                <a:lnTo>
                  <a:pt x="22922" y="19926"/>
                </a:lnTo>
                <a:lnTo>
                  <a:pt x="18649" y="27641"/>
                </a:lnTo>
                <a:lnTo>
                  <a:pt x="16220" y="36362"/>
                </a:lnTo>
                <a:lnTo>
                  <a:pt x="15573" y="40910"/>
                </a:lnTo>
                <a:lnTo>
                  <a:pt x="14347" y="46323"/>
                </a:lnTo>
                <a:lnTo>
                  <a:pt x="12737" y="52313"/>
                </a:lnTo>
                <a:lnTo>
                  <a:pt x="10869" y="58688"/>
                </a:lnTo>
                <a:lnTo>
                  <a:pt x="8830" y="64525"/>
                </a:lnTo>
                <a:lnTo>
                  <a:pt x="6677" y="70004"/>
                </a:lnTo>
                <a:lnTo>
                  <a:pt x="4448" y="75244"/>
                </a:lnTo>
                <a:lnTo>
                  <a:pt x="2962" y="81119"/>
                </a:lnTo>
                <a:lnTo>
                  <a:pt x="1971" y="87417"/>
                </a:lnTo>
                <a:lnTo>
                  <a:pt x="1311" y="93997"/>
                </a:lnTo>
                <a:lnTo>
                  <a:pt x="871" y="100764"/>
                </a:lnTo>
                <a:lnTo>
                  <a:pt x="577" y="107658"/>
                </a:lnTo>
                <a:lnTo>
                  <a:pt x="251" y="121666"/>
                </a:lnTo>
                <a:lnTo>
                  <a:pt x="0" y="178602"/>
                </a:lnTo>
                <a:lnTo>
                  <a:pt x="791" y="185743"/>
                </a:lnTo>
                <a:lnTo>
                  <a:pt x="2111" y="192885"/>
                </a:lnTo>
                <a:lnTo>
                  <a:pt x="3786" y="200027"/>
                </a:lnTo>
                <a:lnTo>
                  <a:pt x="6489" y="206376"/>
                </a:lnTo>
                <a:lnTo>
                  <a:pt x="9879" y="212197"/>
                </a:lnTo>
                <a:lnTo>
                  <a:pt x="13726" y="217664"/>
                </a:lnTo>
                <a:lnTo>
                  <a:pt x="17085" y="222897"/>
                </a:lnTo>
                <a:lnTo>
                  <a:pt x="20118" y="227973"/>
                </a:lnTo>
                <a:lnTo>
                  <a:pt x="22934" y="232944"/>
                </a:lnTo>
                <a:lnTo>
                  <a:pt x="26398" y="237846"/>
                </a:lnTo>
                <a:lnTo>
                  <a:pt x="30296" y="242702"/>
                </a:lnTo>
                <a:lnTo>
                  <a:pt x="34481" y="247526"/>
                </a:lnTo>
                <a:lnTo>
                  <a:pt x="38859" y="252330"/>
                </a:lnTo>
                <a:lnTo>
                  <a:pt x="47957" y="261901"/>
                </a:lnTo>
                <a:lnTo>
                  <a:pt x="51812" y="266675"/>
                </a:lnTo>
                <a:lnTo>
                  <a:pt x="55175" y="271446"/>
                </a:lnTo>
                <a:lnTo>
                  <a:pt x="58212" y="276214"/>
                </a:lnTo>
                <a:lnTo>
                  <a:pt x="62617" y="280186"/>
                </a:lnTo>
                <a:lnTo>
                  <a:pt x="67935" y="283628"/>
                </a:lnTo>
                <a:lnTo>
                  <a:pt x="73862" y="286717"/>
                </a:lnTo>
                <a:lnTo>
                  <a:pt x="80194" y="288776"/>
                </a:lnTo>
                <a:lnTo>
                  <a:pt x="86797" y="290148"/>
                </a:lnTo>
                <a:lnTo>
                  <a:pt x="93580" y="291063"/>
                </a:lnTo>
                <a:lnTo>
                  <a:pt x="99689" y="292467"/>
                </a:lnTo>
                <a:lnTo>
                  <a:pt x="105350" y="294197"/>
                </a:lnTo>
                <a:lnTo>
                  <a:pt x="110712" y="296144"/>
                </a:lnTo>
                <a:lnTo>
                  <a:pt x="116667" y="297441"/>
                </a:lnTo>
                <a:lnTo>
                  <a:pt x="123018" y="298307"/>
                </a:lnTo>
                <a:lnTo>
                  <a:pt x="129634" y="298883"/>
                </a:lnTo>
                <a:lnTo>
                  <a:pt x="136425" y="298474"/>
                </a:lnTo>
                <a:lnTo>
                  <a:pt x="143335" y="297408"/>
                </a:lnTo>
                <a:lnTo>
                  <a:pt x="150322" y="295903"/>
                </a:lnTo>
                <a:lnTo>
                  <a:pt x="157361" y="294900"/>
                </a:lnTo>
                <a:lnTo>
                  <a:pt x="164435" y="294231"/>
                </a:lnTo>
                <a:lnTo>
                  <a:pt x="171533" y="293785"/>
                </a:lnTo>
                <a:lnTo>
                  <a:pt x="178646" y="292694"/>
                </a:lnTo>
                <a:lnTo>
                  <a:pt x="185769" y="291173"/>
                </a:lnTo>
                <a:lnTo>
                  <a:pt x="192899" y="289365"/>
                </a:lnTo>
                <a:lnTo>
                  <a:pt x="199240" y="286573"/>
                </a:lnTo>
                <a:lnTo>
                  <a:pt x="205055" y="283123"/>
                </a:lnTo>
                <a:lnTo>
                  <a:pt x="210518" y="279236"/>
                </a:lnTo>
                <a:lnTo>
                  <a:pt x="216542" y="275851"/>
                </a:lnTo>
                <a:lnTo>
                  <a:pt x="222940" y="272801"/>
                </a:lnTo>
                <a:lnTo>
                  <a:pt x="229585" y="269973"/>
                </a:lnTo>
                <a:lnTo>
                  <a:pt x="235604" y="266501"/>
                </a:lnTo>
                <a:lnTo>
                  <a:pt x="241203" y="262598"/>
                </a:lnTo>
                <a:lnTo>
                  <a:pt x="246524" y="258409"/>
                </a:lnTo>
                <a:lnTo>
                  <a:pt x="252452" y="254029"/>
                </a:lnTo>
                <a:lnTo>
                  <a:pt x="265389" y="244929"/>
                </a:lnTo>
                <a:lnTo>
                  <a:pt x="270585" y="240279"/>
                </a:lnTo>
                <a:lnTo>
                  <a:pt x="274843" y="235592"/>
                </a:lnTo>
                <a:lnTo>
                  <a:pt x="278475" y="230880"/>
                </a:lnTo>
                <a:lnTo>
                  <a:pt x="282484" y="226151"/>
                </a:lnTo>
                <a:lnTo>
                  <a:pt x="286745" y="221411"/>
                </a:lnTo>
                <a:lnTo>
                  <a:pt x="294124" y="212705"/>
                </a:lnTo>
                <a:lnTo>
                  <a:pt x="297404" y="206189"/>
                </a:lnTo>
                <a:lnTo>
                  <a:pt x="298862" y="198531"/>
                </a:lnTo>
                <a:lnTo>
                  <a:pt x="299509" y="190630"/>
                </a:lnTo>
                <a:lnTo>
                  <a:pt x="299797" y="184472"/>
                </a:lnTo>
                <a:lnTo>
                  <a:pt x="298287" y="181719"/>
                </a:lnTo>
                <a:lnTo>
                  <a:pt x="292374" y="176543"/>
                </a:lnTo>
                <a:lnTo>
                  <a:pt x="286572" y="173713"/>
                </a:lnTo>
                <a:lnTo>
                  <a:pt x="280553" y="172456"/>
                </a:lnTo>
                <a:lnTo>
                  <a:pt x="272587" y="171897"/>
                </a:lnTo>
                <a:lnTo>
                  <a:pt x="261638" y="171649"/>
                </a:lnTo>
                <a:lnTo>
                  <a:pt x="255385" y="171582"/>
                </a:lnTo>
                <a:lnTo>
                  <a:pt x="249628" y="172332"/>
                </a:lnTo>
                <a:lnTo>
                  <a:pt x="244203" y="173625"/>
                </a:lnTo>
                <a:lnTo>
                  <a:pt x="220297" y="181405"/>
                </a:lnTo>
                <a:lnTo>
                  <a:pt x="214330" y="184436"/>
                </a:lnTo>
                <a:lnTo>
                  <a:pt x="208764" y="188045"/>
                </a:lnTo>
                <a:lnTo>
                  <a:pt x="203467" y="192038"/>
                </a:lnTo>
                <a:lnTo>
                  <a:pt x="198347" y="195494"/>
                </a:lnTo>
                <a:lnTo>
                  <a:pt x="193347" y="198592"/>
                </a:lnTo>
                <a:lnTo>
                  <a:pt x="188426" y="201451"/>
                </a:lnTo>
                <a:lnTo>
                  <a:pt x="183558" y="205738"/>
                </a:lnTo>
                <a:lnTo>
                  <a:pt x="178725" y="210977"/>
                </a:lnTo>
                <a:lnTo>
                  <a:pt x="173915" y="216851"/>
                </a:lnTo>
                <a:lnTo>
                  <a:pt x="169122" y="221561"/>
                </a:lnTo>
                <a:lnTo>
                  <a:pt x="164338" y="225495"/>
                </a:lnTo>
                <a:lnTo>
                  <a:pt x="159562" y="228911"/>
                </a:lnTo>
                <a:lnTo>
                  <a:pt x="155584" y="233570"/>
                </a:lnTo>
                <a:lnTo>
                  <a:pt x="152138" y="239057"/>
                </a:lnTo>
                <a:lnTo>
                  <a:pt x="149047" y="245096"/>
                </a:lnTo>
                <a:lnTo>
                  <a:pt x="146192" y="251504"/>
                </a:lnTo>
                <a:lnTo>
                  <a:pt x="143496" y="258156"/>
                </a:lnTo>
                <a:lnTo>
                  <a:pt x="135721" y="2786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3"/>
          <p:cNvSpPr/>
          <p:nvPr/>
        </p:nvSpPr>
        <p:spPr>
          <a:xfrm>
            <a:off x="1921668" y="2364581"/>
            <a:ext cx="71439" cy="242789"/>
          </a:xfrm>
          <a:custGeom>
            <a:avLst/>
            <a:gdLst/>
            <a:ahLst/>
            <a:cxnLst/>
            <a:rect l="0" t="0" r="0" b="0"/>
            <a:pathLst>
              <a:path w="71439" h="242789">
                <a:moveTo>
                  <a:pt x="0" y="0"/>
                </a:moveTo>
                <a:lnTo>
                  <a:pt x="0" y="6151"/>
                </a:lnTo>
                <a:lnTo>
                  <a:pt x="2117" y="8819"/>
                </a:lnTo>
                <a:lnTo>
                  <a:pt x="3793" y="10642"/>
                </a:lnTo>
                <a:lnTo>
                  <a:pt x="7771" y="14784"/>
                </a:lnTo>
                <a:lnTo>
                  <a:pt x="9943" y="16999"/>
                </a:lnTo>
                <a:lnTo>
                  <a:pt x="12185" y="20064"/>
                </a:lnTo>
                <a:lnTo>
                  <a:pt x="14474" y="23695"/>
                </a:lnTo>
                <a:lnTo>
                  <a:pt x="16793" y="27703"/>
                </a:lnTo>
                <a:lnTo>
                  <a:pt x="21487" y="36389"/>
                </a:lnTo>
                <a:lnTo>
                  <a:pt x="23849" y="40928"/>
                </a:lnTo>
                <a:lnTo>
                  <a:pt x="27012" y="46335"/>
                </a:lnTo>
                <a:lnTo>
                  <a:pt x="34760" y="58693"/>
                </a:lnTo>
                <a:lnTo>
                  <a:pt x="37461" y="65323"/>
                </a:lnTo>
                <a:lnTo>
                  <a:pt x="39261" y="72123"/>
                </a:lnTo>
                <a:lnTo>
                  <a:pt x="40462" y="79038"/>
                </a:lnTo>
                <a:lnTo>
                  <a:pt x="42056" y="86030"/>
                </a:lnTo>
                <a:lnTo>
                  <a:pt x="43912" y="93072"/>
                </a:lnTo>
                <a:lnTo>
                  <a:pt x="45944" y="100148"/>
                </a:lnTo>
                <a:lnTo>
                  <a:pt x="47298" y="107246"/>
                </a:lnTo>
                <a:lnTo>
                  <a:pt x="48201" y="114360"/>
                </a:lnTo>
                <a:lnTo>
                  <a:pt x="48803" y="121484"/>
                </a:lnTo>
                <a:lnTo>
                  <a:pt x="49998" y="129408"/>
                </a:lnTo>
                <a:lnTo>
                  <a:pt x="51588" y="137866"/>
                </a:lnTo>
                <a:lnTo>
                  <a:pt x="53442" y="146679"/>
                </a:lnTo>
                <a:lnTo>
                  <a:pt x="54678" y="154936"/>
                </a:lnTo>
                <a:lnTo>
                  <a:pt x="55502" y="162822"/>
                </a:lnTo>
                <a:lnTo>
                  <a:pt x="56052" y="170460"/>
                </a:lnTo>
                <a:lnTo>
                  <a:pt x="56418" y="177140"/>
                </a:lnTo>
                <a:lnTo>
                  <a:pt x="56825" y="188796"/>
                </a:lnTo>
                <a:lnTo>
                  <a:pt x="57054" y="208075"/>
                </a:lnTo>
                <a:lnTo>
                  <a:pt x="57880" y="213329"/>
                </a:lnTo>
                <a:lnTo>
                  <a:pt x="59224" y="217625"/>
                </a:lnTo>
                <a:lnTo>
                  <a:pt x="60914" y="221284"/>
                </a:lnTo>
                <a:lnTo>
                  <a:pt x="62792" y="227465"/>
                </a:lnTo>
                <a:lnTo>
                  <a:pt x="63293" y="230224"/>
                </a:lnTo>
                <a:lnTo>
                  <a:pt x="64420" y="232064"/>
                </a:lnTo>
                <a:lnTo>
                  <a:pt x="65965" y="233291"/>
                </a:lnTo>
                <a:lnTo>
                  <a:pt x="67790" y="234108"/>
                </a:lnTo>
                <a:lnTo>
                  <a:pt x="69006" y="235447"/>
                </a:lnTo>
                <a:lnTo>
                  <a:pt x="69816" y="237133"/>
                </a:lnTo>
                <a:lnTo>
                  <a:pt x="71410" y="242788"/>
                </a:lnTo>
                <a:lnTo>
                  <a:pt x="71438" y="2357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4"/>
          <p:cNvSpPr/>
          <p:nvPr/>
        </p:nvSpPr>
        <p:spPr>
          <a:xfrm>
            <a:off x="1821656" y="2407443"/>
            <a:ext cx="307182" cy="100014"/>
          </a:xfrm>
          <a:custGeom>
            <a:avLst/>
            <a:gdLst/>
            <a:ahLst/>
            <a:cxnLst/>
            <a:rect l="0" t="0" r="0" b="0"/>
            <a:pathLst>
              <a:path w="307182" h="100014">
                <a:moveTo>
                  <a:pt x="0" y="100013"/>
                </a:moveTo>
                <a:lnTo>
                  <a:pt x="3792" y="100013"/>
                </a:lnTo>
                <a:lnTo>
                  <a:pt x="5703" y="99219"/>
                </a:lnTo>
                <a:lnTo>
                  <a:pt x="12979" y="94309"/>
                </a:lnTo>
                <a:lnTo>
                  <a:pt x="16590" y="92242"/>
                </a:lnTo>
                <a:lnTo>
                  <a:pt x="24836" y="87828"/>
                </a:lnTo>
                <a:lnTo>
                  <a:pt x="33792" y="83220"/>
                </a:lnTo>
                <a:lnTo>
                  <a:pt x="39197" y="81674"/>
                </a:lnTo>
                <a:lnTo>
                  <a:pt x="45181" y="80643"/>
                </a:lnTo>
                <a:lnTo>
                  <a:pt x="51552" y="79956"/>
                </a:lnTo>
                <a:lnTo>
                  <a:pt x="58180" y="78704"/>
                </a:lnTo>
                <a:lnTo>
                  <a:pt x="64981" y="77076"/>
                </a:lnTo>
                <a:lnTo>
                  <a:pt x="71895" y="75196"/>
                </a:lnTo>
                <a:lnTo>
                  <a:pt x="78886" y="73944"/>
                </a:lnTo>
                <a:lnTo>
                  <a:pt x="85928" y="73108"/>
                </a:lnTo>
                <a:lnTo>
                  <a:pt x="93004" y="72552"/>
                </a:lnTo>
                <a:lnTo>
                  <a:pt x="100896" y="71387"/>
                </a:lnTo>
                <a:lnTo>
                  <a:pt x="109333" y="69816"/>
                </a:lnTo>
                <a:lnTo>
                  <a:pt x="118132" y="67976"/>
                </a:lnTo>
                <a:lnTo>
                  <a:pt x="126380" y="65955"/>
                </a:lnTo>
                <a:lnTo>
                  <a:pt x="134259" y="63813"/>
                </a:lnTo>
                <a:lnTo>
                  <a:pt x="141894" y="61592"/>
                </a:lnTo>
                <a:lnTo>
                  <a:pt x="149364" y="60112"/>
                </a:lnTo>
                <a:lnTo>
                  <a:pt x="156726" y="59125"/>
                </a:lnTo>
                <a:lnTo>
                  <a:pt x="164015" y="58466"/>
                </a:lnTo>
                <a:lnTo>
                  <a:pt x="171256" y="57234"/>
                </a:lnTo>
                <a:lnTo>
                  <a:pt x="178464" y="55619"/>
                </a:lnTo>
                <a:lnTo>
                  <a:pt x="185651" y="53748"/>
                </a:lnTo>
                <a:lnTo>
                  <a:pt x="192824" y="51707"/>
                </a:lnTo>
                <a:lnTo>
                  <a:pt x="207143" y="47323"/>
                </a:lnTo>
                <a:lnTo>
                  <a:pt x="214295" y="44249"/>
                </a:lnTo>
                <a:lnTo>
                  <a:pt x="221445" y="40612"/>
                </a:lnTo>
                <a:lnTo>
                  <a:pt x="234945" y="33131"/>
                </a:lnTo>
                <a:lnTo>
                  <a:pt x="246236" y="27161"/>
                </a:lnTo>
                <a:lnTo>
                  <a:pt x="252264" y="24457"/>
                </a:lnTo>
                <a:lnTo>
                  <a:pt x="258663" y="21861"/>
                </a:lnTo>
                <a:lnTo>
                  <a:pt x="265311" y="19337"/>
                </a:lnTo>
                <a:lnTo>
                  <a:pt x="279047" y="14415"/>
                </a:lnTo>
                <a:lnTo>
                  <a:pt x="286044" y="11991"/>
                </a:lnTo>
                <a:lnTo>
                  <a:pt x="291502" y="9582"/>
                </a:lnTo>
                <a:lnTo>
                  <a:pt x="295935" y="7182"/>
                </a:lnTo>
                <a:lnTo>
                  <a:pt x="30718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5"/>
          <p:cNvSpPr/>
          <p:nvPr/>
        </p:nvSpPr>
        <p:spPr>
          <a:xfrm>
            <a:off x="2273123" y="2228850"/>
            <a:ext cx="144835" cy="314201"/>
          </a:xfrm>
          <a:custGeom>
            <a:avLst/>
            <a:gdLst/>
            <a:ahLst/>
            <a:cxnLst/>
            <a:rect l="0" t="0" r="0" b="0"/>
            <a:pathLst>
              <a:path w="144835" h="314201">
                <a:moveTo>
                  <a:pt x="70027" y="0"/>
                </a:moveTo>
                <a:lnTo>
                  <a:pt x="70027" y="3792"/>
                </a:lnTo>
                <a:lnTo>
                  <a:pt x="69233" y="5703"/>
                </a:lnTo>
                <a:lnTo>
                  <a:pt x="66234" y="9943"/>
                </a:lnTo>
                <a:lnTo>
                  <a:pt x="62255" y="14473"/>
                </a:lnTo>
                <a:lnTo>
                  <a:pt x="60084" y="16792"/>
                </a:lnTo>
                <a:lnTo>
                  <a:pt x="58635" y="19132"/>
                </a:lnTo>
                <a:lnTo>
                  <a:pt x="55804" y="27011"/>
                </a:lnTo>
                <a:lnTo>
                  <a:pt x="52328" y="34759"/>
                </a:lnTo>
                <a:lnTo>
                  <a:pt x="50290" y="39841"/>
                </a:lnTo>
                <a:lnTo>
                  <a:pt x="45909" y="51838"/>
                </a:lnTo>
                <a:lnTo>
                  <a:pt x="43629" y="57577"/>
                </a:lnTo>
                <a:lnTo>
                  <a:pt x="41316" y="62991"/>
                </a:lnTo>
                <a:lnTo>
                  <a:pt x="38980" y="68188"/>
                </a:lnTo>
                <a:lnTo>
                  <a:pt x="36629" y="74033"/>
                </a:lnTo>
                <a:lnTo>
                  <a:pt x="31900" y="86878"/>
                </a:lnTo>
                <a:lnTo>
                  <a:pt x="29527" y="94431"/>
                </a:lnTo>
                <a:lnTo>
                  <a:pt x="20017" y="127249"/>
                </a:lnTo>
                <a:lnTo>
                  <a:pt x="10494" y="156898"/>
                </a:lnTo>
                <a:lnTo>
                  <a:pt x="3352" y="178515"/>
                </a:lnTo>
                <a:lnTo>
                  <a:pt x="1764" y="184891"/>
                </a:lnTo>
                <a:lnTo>
                  <a:pt x="706" y="190729"/>
                </a:lnTo>
                <a:lnTo>
                  <a:pt x="0" y="196209"/>
                </a:lnTo>
                <a:lnTo>
                  <a:pt x="323" y="201450"/>
                </a:lnTo>
                <a:lnTo>
                  <a:pt x="1333" y="206531"/>
                </a:lnTo>
                <a:lnTo>
                  <a:pt x="2799" y="211506"/>
                </a:lnTo>
                <a:lnTo>
                  <a:pt x="6546" y="221267"/>
                </a:lnTo>
                <a:lnTo>
                  <a:pt x="10063" y="230897"/>
                </a:lnTo>
                <a:lnTo>
                  <a:pt x="11626" y="240469"/>
                </a:lnTo>
                <a:lnTo>
                  <a:pt x="14437" y="247898"/>
                </a:lnTo>
                <a:lnTo>
                  <a:pt x="16298" y="250990"/>
                </a:lnTo>
                <a:lnTo>
                  <a:pt x="19127" y="254639"/>
                </a:lnTo>
                <a:lnTo>
                  <a:pt x="22600" y="258659"/>
                </a:lnTo>
                <a:lnTo>
                  <a:pt x="29898" y="266565"/>
                </a:lnTo>
                <a:lnTo>
                  <a:pt x="35787" y="272725"/>
                </a:lnTo>
                <a:lnTo>
                  <a:pt x="38469" y="274685"/>
                </a:lnTo>
                <a:lnTo>
                  <a:pt x="41051" y="275992"/>
                </a:lnTo>
                <a:lnTo>
                  <a:pt x="43566" y="276863"/>
                </a:lnTo>
                <a:lnTo>
                  <a:pt x="46830" y="278238"/>
                </a:lnTo>
                <a:lnTo>
                  <a:pt x="50593" y="279948"/>
                </a:lnTo>
                <a:lnTo>
                  <a:pt x="54690" y="281882"/>
                </a:lnTo>
                <a:lnTo>
                  <a:pt x="58214" y="283171"/>
                </a:lnTo>
                <a:lnTo>
                  <a:pt x="61358" y="284031"/>
                </a:lnTo>
                <a:lnTo>
                  <a:pt x="64247" y="284604"/>
                </a:lnTo>
                <a:lnTo>
                  <a:pt x="67761" y="284986"/>
                </a:lnTo>
                <a:lnTo>
                  <a:pt x="71692" y="285240"/>
                </a:lnTo>
                <a:lnTo>
                  <a:pt x="79498" y="285523"/>
                </a:lnTo>
                <a:lnTo>
                  <a:pt x="88355" y="285682"/>
                </a:lnTo>
                <a:lnTo>
                  <a:pt x="93518" y="285720"/>
                </a:lnTo>
                <a:lnTo>
                  <a:pt x="96800" y="284936"/>
                </a:lnTo>
                <a:lnTo>
                  <a:pt x="100576" y="283620"/>
                </a:lnTo>
                <a:lnTo>
                  <a:pt x="104680" y="281948"/>
                </a:lnTo>
                <a:lnTo>
                  <a:pt x="108210" y="280834"/>
                </a:lnTo>
                <a:lnTo>
                  <a:pt x="111357" y="280091"/>
                </a:lnTo>
                <a:lnTo>
                  <a:pt x="114249" y="279596"/>
                </a:lnTo>
                <a:lnTo>
                  <a:pt x="116971" y="278472"/>
                </a:lnTo>
                <a:lnTo>
                  <a:pt x="119579" y="276929"/>
                </a:lnTo>
                <a:lnTo>
                  <a:pt x="122111" y="275107"/>
                </a:lnTo>
                <a:lnTo>
                  <a:pt x="124594" y="273098"/>
                </a:lnTo>
                <a:lnTo>
                  <a:pt x="127042" y="270965"/>
                </a:lnTo>
                <a:lnTo>
                  <a:pt x="129468" y="268750"/>
                </a:lnTo>
                <a:lnTo>
                  <a:pt x="131085" y="266479"/>
                </a:lnTo>
                <a:lnTo>
                  <a:pt x="134156" y="259490"/>
                </a:lnTo>
                <a:lnTo>
                  <a:pt x="137687" y="254764"/>
                </a:lnTo>
                <a:lnTo>
                  <a:pt x="141902" y="247901"/>
                </a:lnTo>
                <a:lnTo>
                  <a:pt x="144137" y="243849"/>
                </a:lnTo>
                <a:lnTo>
                  <a:pt x="144834" y="240353"/>
                </a:lnTo>
                <a:lnTo>
                  <a:pt x="144504" y="237229"/>
                </a:lnTo>
                <a:lnTo>
                  <a:pt x="143491" y="234353"/>
                </a:lnTo>
                <a:lnTo>
                  <a:pt x="142365" y="226923"/>
                </a:lnTo>
                <a:lnTo>
                  <a:pt x="141864" y="219123"/>
                </a:lnTo>
                <a:lnTo>
                  <a:pt x="141583" y="210269"/>
                </a:lnTo>
                <a:lnTo>
                  <a:pt x="141480" y="197738"/>
                </a:lnTo>
                <a:lnTo>
                  <a:pt x="140681" y="195325"/>
                </a:lnTo>
                <a:lnTo>
                  <a:pt x="137676" y="190528"/>
                </a:lnTo>
                <a:lnTo>
                  <a:pt x="133695" y="185750"/>
                </a:lnTo>
                <a:lnTo>
                  <a:pt x="131522" y="183364"/>
                </a:lnTo>
                <a:lnTo>
                  <a:pt x="129280" y="181774"/>
                </a:lnTo>
                <a:lnTo>
                  <a:pt x="126991" y="180714"/>
                </a:lnTo>
                <a:lnTo>
                  <a:pt x="124672" y="180007"/>
                </a:lnTo>
                <a:lnTo>
                  <a:pt x="122332" y="180330"/>
                </a:lnTo>
                <a:lnTo>
                  <a:pt x="119978" y="181338"/>
                </a:lnTo>
                <a:lnTo>
                  <a:pt x="117615" y="182805"/>
                </a:lnTo>
                <a:lnTo>
                  <a:pt x="114452" y="183782"/>
                </a:lnTo>
                <a:lnTo>
                  <a:pt x="110756" y="184434"/>
                </a:lnTo>
                <a:lnTo>
                  <a:pt x="106705" y="184868"/>
                </a:lnTo>
                <a:lnTo>
                  <a:pt x="102416" y="185952"/>
                </a:lnTo>
                <a:lnTo>
                  <a:pt x="97970" y="187468"/>
                </a:lnTo>
                <a:lnTo>
                  <a:pt x="93418" y="189272"/>
                </a:lnTo>
                <a:lnTo>
                  <a:pt x="88796" y="192062"/>
                </a:lnTo>
                <a:lnTo>
                  <a:pt x="84127" y="195510"/>
                </a:lnTo>
                <a:lnTo>
                  <a:pt x="79427" y="199396"/>
                </a:lnTo>
                <a:lnTo>
                  <a:pt x="74706" y="202781"/>
                </a:lnTo>
                <a:lnTo>
                  <a:pt x="69971" y="205831"/>
                </a:lnTo>
                <a:lnTo>
                  <a:pt x="65227" y="208658"/>
                </a:lnTo>
                <a:lnTo>
                  <a:pt x="61271" y="212130"/>
                </a:lnTo>
                <a:lnTo>
                  <a:pt x="57839" y="216032"/>
                </a:lnTo>
                <a:lnTo>
                  <a:pt x="54758" y="220221"/>
                </a:lnTo>
                <a:lnTo>
                  <a:pt x="51910" y="223808"/>
                </a:lnTo>
                <a:lnTo>
                  <a:pt x="49218" y="226993"/>
                </a:lnTo>
                <a:lnTo>
                  <a:pt x="46629" y="229909"/>
                </a:lnTo>
                <a:lnTo>
                  <a:pt x="44903" y="233441"/>
                </a:lnTo>
                <a:lnTo>
                  <a:pt x="42986" y="241599"/>
                </a:lnTo>
                <a:lnTo>
                  <a:pt x="40887" y="245997"/>
                </a:lnTo>
                <a:lnTo>
                  <a:pt x="37900" y="250517"/>
                </a:lnTo>
                <a:lnTo>
                  <a:pt x="34321" y="255117"/>
                </a:lnTo>
                <a:lnTo>
                  <a:pt x="30345" y="262346"/>
                </a:lnTo>
                <a:lnTo>
                  <a:pt x="28578" y="268998"/>
                </a:lnTo>
                <a:lnTo>
                  <a:pt x="27792" y="277246"/>
                </a:lnTo>
                <a:lnTo>
                  <a:pt x="27350" y="287022"/>
                </a:lnTo>
                <a:lnTo>
                  <a:pt x="27219" y="294946"/>
                </a:lnTo>
                <a:lnTo>
                  <a:pt x="27169" y="309533"/>
                </a:lnTo>
                <a:lnTo>
                  <a:pt x="28755" y="311130"/>
                </a:lnTo>
                <a:lnTo>
                  <a:pt x="31399" y="312195"/>
                </a:lnTo>
                <a:lnTo>
                  <a:pt x="34750" y="312905"/>
                </a:lnTo>
                <a:lnTo>
                  <a:pt x="37778" y="313378"/>
                </a:lnTo>
                <a:lnTo>
                  <a:pt x="40590" y="313694"/>
                </a:lnTo>
                <a:lnTo>
                  <a:pt x="43258" y="313904"/>
                </a:lnTo>
                <a:lnTo>
                  <a:pt x="45831" y="314044"/>
                </a:lnTo>
                <a:lnTo>
                  <a:pt x="50806" y="314200"/>
                </a:lnTo>
                <a:lnTo>
                  <a:pt x="54038" y="313448"/>
                </a:lnTo>
                <a:lnTo>
                  <a:pt x="57780" y="312153"/>
                </a:lnTo>
                <a:lnTo>
                  <a:pt x="61862" y="310495"/>
                </a:lnTo>
                <a:lnTo>
                  <a:pt x="65377" y="309390"/>
                </a:lnTo>
                <a:lnTo>
                  <a:pt x="68515" y="308654"/>
                </a:lnTo>
                <a:lnTo>
                  <a:pt x="77170" y="3071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6"/>
          <p:cNvSpPr/>
          <p:nvPr/>
        </p:nvSpPr>
        <p:spPr>
          <a:xfrm>
            <a:off x="2507456" y="2386012"/>
            <a:ext cx="171451" cy="121445"/>
          </a:xfrm>
          <a:custGeom>
            <a:avLst/>
            <a:gdLst/>
            <a:ahLst/>
            <a:cxnLst/>
            <a:rect l="0" t="0" r="0" b="0"/>
            <a:pathLst>
              <a:path w="171451" h="121445">
                <a:moveTo>
                  <a:pt x="0" y="0"/>
                </a:moveTo>
                <a:lnTo>
                  <a:pt x="30985" y="30985"/>
                </a:lnTo>
                <a:lnTo>
                  <a:pt x="34150" y="33357"/>
                </a:lnTo>
                <a:lnTo>
                  <a:pt x="37848" y="35732"/>
                </a:lnTo>
                <a:lnTo>
                  <a:pt x="41901" y="38109"/>
                </a:lnTo>
                <a:lnTo>
                  <a:pt x="45396" y="41281"/>
                </a:lnTo>
                <a:lnTo>
                  <a:pt x="48520" y="44983"/>
                </a:lnTo>
                <a:lnTo>
                  <a:pt x="51397" y="49039"/>
                </a:lnTo>
                <a:lnTo>
                  <a:pt x="54902" y="52536"/>
                </a:lnTo>
                <a:lnTo>
                  <a:pt x="58826" y="55662"/>
                </a:lnTo>
                <a:lnTo>
                  <a:pt x="63030" y="58539"/>
                </a:lnTo>
                <a:lnTo>
                  <a:pt x="67420" y="61251"/>
                </a:lnTo>
                <a:lnTo>
                  <a:pt x="71934" y="63853"/>
                </a:lnTo>
                <a:lnTo>
                  <a:pt x="76531" y="66381"/>
                </a:lnTo>
                <a:lnTo>
                  <a:pt x="80389" y="69654"/>
                </a:lnTo>
                <a:lnTo>
                  <a:pt x="83755" y="73424"/>
                </a:lnTo>
                <a:lnTo>
                  <a:pt x="86793" y="77524"/>
                </a:lnTo>
                <a:lnTo>
                  <a:pt x="90406" y="81051"/>
                </a:lnTo>
                <a:lnTo>
                  <a:pt x="94402" y="84197"/>
                </a:lnTo>
                <a:lnTo>
                  <a:pt x="98653" y="87088"/>
                </a:lnTo>
                <a:lnTo>
                  <a:pt x="102281" y="89808"/>
                </a:lnTo>
                <a:lnTo>
                  <a:pt x="105494" y="92416"/>
                </a:lnTo>
                <a:lnTo>
                  <a:pt x="108429" y="94948"/>
                </a:lnTo>
                <a:lnTo>
                  <a:pt x="111180" y="97430"/>
                </a:lnTo>
                <a:lnTo>
                  <a:pt x="116353" y="102304"/>
                </a:lnTo>
                <a:lnTo>
                  <a:pt x="119637" y="104715"/>
                </a:lnTo>
                <a:lnTo>
                  <a:pt x="123414" y="107117"/>
                </a:lnTo>
                <a:lnTo>
                  <a:pt x="127520" y="109511"/>
                </a:lnTo>
                <a:lnTo>
                  <a:pt x="131051" y="111108"/>
                </a:lnTo>
                <a:lnTo>
                  <a:pt x="134198" y="112172"/>
                </a:lnTo>
                <a:lnTo>
                  <a:pt x="137091" y="112881"/>
                </a:lnTo>
                <a:lnTo>
                  <a:pt x="142421" y="115786"/>
                </a:lnTo>
                <a:lnTo>
                  <a:pt x="144953" y="117672"/>
                </a:lnTo>
                <a:lnTo>
                  <a:pt x="149884" y="119767"/>
                </a:lnTo>
                <a:lnTo>
                  <a:pt x="154721" y="120699"/>
                </a:lnTo>
                <a:lnTo>
                  <a:pt x="159517" y="121113"/>
                </a:lnTo>
                <a:lnTo>
                  <a:pt x="164294" y="121297"/>
                </a:lnTo>
                <a:lnTo>
                  <a:pt x="171450" y="1214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7"/>
          <p:cNvSpPr/>
          <p:nvPr/>
        </p:nvSpPr>
        <p:spPr>
          <a:xfrm>
            <a:off x="2678906" y="2514600"/>
            <a:ext cx="2117" cy="1"/>
          </a:xfrm>
          <a:custGeom>
            <a:avLst/>
            <a:gdLst/>
            <a:ahLst/>
            <a:cxnLst/>
            <a:rect l="0" t="0" r="0" b="0"/>
            <a:pathLst>
              <a:path w="2117" h="1">
                <a:moveTo>
                  <a:pt x="0" y="0"/>
                </a:moveTo>
                <a:lnTo>
                  <a:pt x="2116" y="0"/>
                </a:lnTo>
                <a:close/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8"/>
          <p:cNvSpPr/>
          <p:nvPr/>
        </p:nvSpPr>
        <p:spPr>
          <a:xfrm>
            <a:off x="2500312" y="2378868"/>
            <a:ext cx="185739" cy="164308"/>
          </a:xfrm>
          <a:custGeom>
            <a:avLst/>
            <a:gdLst/>
            <a:ahLst/>
            <a:cxnLst/>
            <a:rect l="0" t="0" r="0" b="0"/>
            <a:pathLst>
              <a:path w="185739" h="164308">
                <a:moveTo>
                  <a:pt x="185738" y="0"/>
                </a:moveTo>
                <a:lnTo>
                  <a:pt x="157828" y="0"/>
                </a:lnTo>
                <a:lnTo>
                  <a:pt x="154431" y="794"/>
                </a:lnTo>
                <a:lnTo>
                  <a:pt x="151373" y="2117"/>
                </a:lnTo>
                <a:lnTo>
                  <a:pt x="148540" y="3793"/>
                </a:lnTo>
                <a:lnTo>
                  <a:pt x="145064" y="6497"/>
                </a:lnTo>
                <a:lnTo>
                  <a:pt x="141159" y="9888"/>
                </a:lnTo>
                <a:lnTo>
                  <a:pt x="136969" y="13736"/>
                </a:lnTo>
                <a:lnTo>
                  <a:pt x="132588" y="17095"/>
                </a:lnTo>
                <a:lnTo>
                  <a:pt x="128079" y="20128"/>
                </a:lnTo>
                <a:lnTo>
                  <a:pt x="123486" y="22944"/>
                </a:lnTo>
                <a:lnTo>
                  <a:pt x="119630" y="26409"/>
                </a:lnTo>
                <a:lnTo>
                  <a:pt x="116266" y="30306"/>
                </a:lnTo>
                <a:lnTo>
                  <a:pt x="113230" y="34491"/>
                </a:lnTo>
                <a:lnTo>
                  <a:pt x="110411" y="38076"/>
                </a:lnTo>
                <a:lnTo>
                  <a:pt x="107739" y="41259"/>
                </a:lnTo>
                <a:lnTo>
                  <a:pt x="105163" y="44175"/>
                </a:lnTo>
                <a:lnTo>
                  <a:pt x="98068" y="51648"/>
                </a:lnTo>
                <a:lnTo>
                  <a:pt x="80579" y="69381"/>
                </a:lnTo>
                <a:lnTo>
                  <a:pt x="76738" y="74829"/>
                </a:lnTo>
                <a:lnTo>
                  <a:pt x="73384" y="80842"/>
                </a:lnTo>
                <a:lnTo>
                  <a:pt x="70353" y="87232"/>
                </a:lnTo>
                <a:lnTo>
                  <a:pt x="66746" y="93080"/>
                </a:lnTo>
                <a:lnTo>
                  <a:pt x="62754" y="98566"/>
                </a:lnTo>
                <a:lnTo>
                  <a:pt x="58505" y="103811"/>
                </a:lnTo>
                <a:lnTo>
                  <a:pt x="54084" y="108895"/>
                </a:lnTo>
                <a:lnTo>
                  <a:pt x="49550" y="113872"/>
                </a:lnTo>
                <a:lnTo>
                  <a:pt x="44940" y="118777"/>
                </a:lnTo>
                <a:lnTo>
                  <a:pt x="41866" y="122841"/>
                </a:lnTo>
                <a:lnTo>
                  <a:pt x="39817" y="126344"/>
                </a:lnTo>
                <a:lnTo>
                  <a:pt x="38451" y="129473"/>
                </a:lnTo>
                <a:lnTo>
                  <a:pt x="35953" y="133147"/>
                </a:lnTo>
                <a:lnTo>
                  <a:pt x="32700" y="137183"/>
                </a:lnTo>
                <a:lnTo>
                  <a:pt x="28944" y="141462"/>
                </a:lnTo>
                <a:lnTo>
                  <a:pt x="22653" y="148332"/>
                </a:lnTo>
                <a:lnTo>
                  <a:pt x="14650" y="156663"/>
                </a:lnTo>
                <a:lnTo>
                  <a:pt x="8626" y="162797"/>
                </a:lnTo>
                <a:lnTo>
                  <a:pt x="7339" y="163300"/>
                </a:lnTo>
                <a:lnTo>
                  <a:pt x="1685" y="164108"/>
                </a:lnTo>
                <a:lnTo>
                  <a:pt x="0" y="16430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39"/>
          <p:cNvSpPr/>
          <p:nvPr/>
        </p:nvSpPr>
        <p:spPr>
          <a:xfrm>
            <a:off x="431711" y="2378868"/>
            <a:ext cx="68352" cy="207170"/>
          </a:xfrm>
          <a:custGeom>
            <a:avLst/>
            <a:gdLst/>
            <a:ahLst/>
            <a:cxnLst/>
            <a:rect l="0" t="0" r="0" b="0"/>
            <a:pathLst>
              <a:path w="68352" h="207170">
                <a:moveTo>
                  <a:pt x="11201" y="0"/>
                </a:moveTo>
                <a:lnTo>
                  <a:pt x="4351" y="0"/>
                </a:lnTo>
                <a:lnTo>
                  <a:pt x="3460" y="794"/>
                </a:lnTo>
                <a:lnTo>
                  <a:pt x="352" y="3793"/>
                </a:lnTo>
                <a:lnTo>
                  <a:pt x="0" y="5704"/>
                </a:lnTo>
                <a:lnTo>
                  <a:pt x="558" y="7771"/>
                </a:lnTo>
                <a:lnTo>
                  <a:pt x="1725" y="9943"/>
                </a:lnTo>
                <a:lnTo>
                  <a:pt x="3021" y="14474"/>
                </a:lnTo>
                <a:lnTo>
                  <a:pt x="3597" y="19133"/>
                </a:lnTo>
                <a:lnTo>
                  <a:pt x="3852" y="23849"/>
                </a:lnTo>
                <a:lnTo>
                  <a:pt x="5508" y="27012"/>
                </a:lnTo>
                <a:lnTo>
                  <a:pt x="8200" y="30708"/>
                </a:lnTo>
                <a:lnTo>
                  <a:pt x="11581" y="34760"/>
                </a:lnTo>
                <a:lnTo>
                  <a:pt x="13836" y="39048"/>
                </a:lnTo>
                <a:lnTo>
                  <a:pt x="15339" y="43495"/>
                </a:lnTo>
                <a:lnTo>
                  <a:pt x="16341" y="48047"/>
                </a:lnTo>
                <a:lnTo>
                  <a:pt x="17009" y="53462"/>
                </a:lnTo>
                <a:lnTo>
                  <a:pt x="17454" y="59454"/>
                </a:lnTo>
                <a:lnTo>
                  <a:pt x="17751" y="65830"/>
                </a:lnTo>
                <a:lnTo>
                  <a:pt x="18743" y="71668"/>
                </a:lnTo>
                <a:lnTo>
                  <a:pt x="20198" y="77147"/>
                </a:lnTo>
                <a:lnTo>
                  <a:pt x="21961" y="82388"/>
                </a:lnTo>
                <a:lnTo>
                  <a:pt x="23137" y="87469"/>
                </a:lnTo>
                <a:lnTo>
                  <a:pt x="23921" y="92444"/>
                </a:lnTo>
                <a:lnTo>
                  <a:pt x="24443" y="97348"/>
                </a:lnTo>
                <a:lnTo>
                  <a:pt x="25585" y="102205"/>
                </a:lnTo>
                <a:lnTo>
                  <a:pt x="27141" y="107031"/>
                </a:lnTo>
                <a:lnTo>
                  <a:pt x="28971" y="111835"/>
                </a:lnTo>
                <a:lnTo>
                  <a:pt x="30192" y="117419"/>
                </a:lnTo>
                <a:lnTo>
                  <a:pt x="31005" y="123523"/>
                </a:lnTo>
                <a:lnTo>
                  <a:pt x="31547" y="129974"/>
                </a:lnTo>
                <a:lnTo>
                  <a:pt x="31909" y="135862"/>
                </a:lnTo>
                <a:lnTo>
                  <a:pt x="32311" y="146637"/>
                </a:lnTo>
                <a:lnTo>
                  <a:pt x="33212" y="151733"/>
                </a:lnTo>
                <a:lnTo>
                  <a:pt x="34606" y="156718"/>
                </a:lnTo>
                <a:lnTo>
                  <a:pt x="36329" y="161629"/>
                </a:lnTo>
                <a:lnTo>
                  <a:pt x="37478" y="165697"/>
                </a:lnTo>
                <a:lnTo>
                  <a:pt x="38244" y="169202"/>
                </a:lnTo>
                <a:lnTo>
                  <a:pt x="38755" y="172333"/>
                </a:lnTo>
                <a:lnTo>
                  <a:pt x="39889" y="175214"/>
                </a:lnTo>
                <a:lnTo>
                  <a:pt x="41439" y="177928"/>
                </a:lnTo>
                <a:lnTo>
                  <a:pt x="43266" y="180531"/>
                </a:lnTo>
                <a:lnTo>
                  <a:pt x="45278" y="183854"/>
                </a:lnTo>
                <a:lnTo>
                  <a:pt x="47412" y="187657"/>
                </a:lnTo>
                <a:lnTo>
                  <a:pt x="49629" y="191780"/>
                </a:lnTo>
                <a:lnTo>
                  <a:pt x="51901" y="194528"/>
                </a:lnTo>
                <a:lnTo>
                  <a:pt x="54210" y="196361"/>
                </a:lnTo>
                <a:lnTo>
                  <a:pt x="56542" y="197582"/>
                </a:lnTo>
                <a:lnTo>
                  <a:pt x="58097" y="199190"/>
                </a:lnTo>
                <a:lnTo>
                  <a:pt x="59134" y="201056"/>
                </a:lnTo>
                <a:lnTo>
                  <a:pt x="60798" y="205962"/>
                </a:lnTo>
                <a:lnTo>
                  <a:pt x="61728" y="206364"/>
                </a:lnTo>
                <a:lnTo>
                  <a:pt x="63142" y="206632"/>
                </a:lnTo>
                <a:lnTo>
                  <a:pt x="68351" y="2071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40"/>
          <p:cNvSpPr/>
          <p:nvPr/>
        </p:nvSpPr>
        <p:spPr>
          <a:xfrm>
            <a:off x="300037" y="2450306"/>
            <a:ext cx="278607" cy="57151"/>
          </a:xfrm>
          <a:custGeom>
            <a:avLst/>
            <a:gdLst/>
            <a:ahLst/>
            <a:cxnLst/>
            <a:rect l="0" t="0" r="0" b="0"/>
            <a:pathLst>
              <a:path w="278607" h="57151">
                <a:moveTo>
                  <a:pt x="0" y="57150"/>
                </a:moveTo>
                <a:lnTo>
                  <a:pt x="0" y="50300"/>
                </a:lnTo>
                <a:lnTo>
                  <a:pt x="794" y="49408"/>
                </a:lnTo>
                <a:lnTo>
                  <a:pt x="3792" y="46301"/>
                </a:lnTo>
                <a:lnTo>
                  <a:pt x="9943" y="40089"/>
                </a:lnTo>
                <a:lnTo>
                  <a:pt x="12185" y="38632"/>
                </a:lnTo>
                <a:lnTo>
                  <a:pt x="16793" y="37013"/>
                </a:lnTo>
                <a:lnTo>
                  <a:pt x="19926" y="35788"/>
                </a:lnTo>
                <a:lnTo>
                  <a:pt x="23603" y="34177"/>
                </a:lnTo>
                <a:lnTo>
                  <a:pt x="27642" y="32310"/>
                </a:lnTo>
                <a:lnTo>
                  <a:pt x="32715" y="31065"/>
                </a:lnTo>
                <a:lnTo>
                  <a:pt x="38479" y="30235"/>
                </a:lnTo>
                <a:lnTo>
                  <a:pt x="44703" y="29681"/>
                </a:lnTo>
                <a:lnTo>
                  <a:pt x="51233" y="28519"/>
                </a:lnTo>
                <a:lnTo>
                  <a:pt x="57968" y="26950"/>
                </a:lnTo>
                <a:lnTo>
                  <a:pt x="64839" y="25110"/>
                </a:lnTo>
                <a:lnTo>
                  <a:pt x="78824" y="20950"/>
                </a:lnTo>
                <a:lnTo>
                  <a:pt x="85887" y="18729"/>
                </a:lnTo>
                <a:lnTo>
                  <a:pt x="93770" y="17248"/>
                </a:lnTo>
                <a:lnTo>
                  <a:pt x="102201" y="16261"/>
                </a:lnTo>
                <a:lnTo>
                  <a:pt x="110997" y="15603"/>
                </a:lnTo>
                <a:lnTo>
                  <a:pt x="119241" y="14371"/>
                </a:lnTo>
                <a:lnTo>
                  <a:pt x="127119" y="12756"/>
                </a:lnTo>
                <a:lnTo>
                  <a:pt x="134752" y="10885"/>
                </a:lnTo>
                <a:lnTo>
                  <a:pt x="143016" y="9638"/>
                </a:lnTo>
                <a:lnTo>
                  <a:pt x="151700" y="8806"/>
                </a:lnTo>
                <a:lnTo>
                  <a:pt x="160665" y="8252"/>
                </a:lnTo>
                <a:lnTo>
                  <a:pt x="176975" y="7636"/>
                </a:lnTo>
                <a:lnTo>
                  <a:pt x="184659" y="7472"/>
                </a:lnTo>
                <a:lnTo>
                  <a:pt x="192956" y="6569"/>
                </a:lnTo>
                <a:lnTo>
                  <a:pt x="201662" y="5173"/>
                </a:lnTo>
                <a:lnTo>
                  <a:pt x="210641" y="3448"/>
                </a:lnTo>
                <a:lnTo>
                  <a:pt x="219009" y="2299"/>
                </a:lnTo>
                <a:lnTo>
                  <a:pt x="226968" y="1533"/>
                </a:lnTo>
                <a:lnTo>
                  <a:pt x="234656" y="1022"/>
                </a:lnTo>
                <a:lnTo>
                  <a:pt x="242162" y="681"/>
                </a:lnTo>
                <a:lnTo>
                  <a:pt x="262516" y="202"/>
                </a:lnTo>
                <a:lnTo>
                  <a:pt x="27860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41"/>
          <p:cNvSpPr/>
          <p:nvPr/>
        </p:nvSpPr>
        <p:spPr>
          <a:xfrm>
            <a:off x="659789" y="2343239"/>
            <a:ext cx="182753" cy="271374"/>
          </a:xfrm>
          <a:custGeom>
            <a:avLst/>
            <a:gdLst/>
            <a:ahLst/>
            <a:cxnLst/>
            <a:rect l="0" t="0" r="0" b="0"/>
            <a:pathLst>
              <a:path w="182753" h="271374">
                <a:moveTo>
                  <a:pt x="26011" y="14198"/>
                </a:moveTo>
                <a:lnTo>
                  <a:pt x="26011" y="0"/>
                </a:lnTo>
                <a:lnTo>
                  <a:pt x="26011" y="3729"/>
                </a:lnTo>
                <a:lnTo>
                  <a:pt x="25217" y="5631"/>
                </a:lnTo>
                <a:lnTo>
                  <a:pt x="22218" y="9862"/>
                </a:lnTo>
                <a:lnTo>
                  <a:pt x="21101" y="12895"/>
                </a:lnTo>
                <a:lnTo>
                  <a:pt x="19860" y="20498"/>
                </a:lnTo>
                <a:lnTo>
                  <a:pt x="19308" y="27052"/>
                </a:lnTo>
                <a:lnTo>
                  <a:pt x="19161" y="29911"/>
                </a:lnTo>
                <a:lnTo>
                  <a:pt x="16881" y="37321"/>
                </a:lnTo>
                <a:lnTo>
                  <a:pt x="15162" y="41520"/>
                </a:lnTo>
                <a:lnTo>
                  <a:pt x="13222" y="45906"/>
                </a:lnTo>
                <a:lnTo>
                  <a:pt x="8949" y="55013"/>
                </a:lnTo>
                <a:lnTo>
                  <a:pt x="7493" y="59665"/>
                </a:lnTo>
                <a:lnTo>
                  <a:pt x="6522" y="64353"/>
                </a:lnTo>
                <a:lnTo>
                  <a:pt x="5874" y="69066"/>
                </a:lnTo>
                <a:lnTo>
                  <a:pt x="5443" y="73795"/>
                </a:lnTo>
                <a:lnTo>
                  <a:pt x="5155" y="78536"/>
                </a:lnTo>
                <a:lnTo>
                  <a:pt x="4835" y="88036"/>
                </a:lnTo>
                <a:lnTo>
                  <a:pt x="4693" y="97550"/>
                </a:lnTo>
                <a:lnTo>
                  <a:pt x="3861" y="102310"/>
                </a:lnTo>
                <a:lnTo>
                  <a:pt x="2513" y="107071"/>
                </a:lnTo>
                <a:lnTo>
                  <a:pt x="821" y="111832"/>
                </a:lnTo>
                <a:lnTo>
                  <a:pt x="486" y="117387"/>
                </a:lnTo>
                <a:lnTo>
                  <a:pt x="1057" y="123472"/>
                </a:lnTo>
                <a:lnTo>
                  <a:pt x="2231" y="129910"/>
                </a:lnTo>
                <a:lnTo>
                  <a:pt x="2220" y="135789"/>
                </a:lnTo>
                <a:lnTo>
                  <a:pt x="1419" y="141296"/>
                </a:lnTo>
                <a:lnTo>
                  <a:pt x="91" y="146555"/>
                </a:lnTo>
                <a:lnTo>
                  <a:pt x="0" y="151649"/>
                </a:lnTo>
                <a:lnTo>
                  <a:pt x="732" y="156632"/>
                </a:lnTo>
                <a:lnTo>
                  <a:pt x="2015" y="161541"/>
                </a:lnTo>
                <a:lnTo>
                  <a:pt x="2870" y="167196"/>
                </a:lnTo>
                <a:lnTo>
                  <a:pt x="3439" y="173347"/>
                </a:lnTo>
                <a:lnTo>
                  <a:pt x="3819" y="179828"/>
                </a:lnTo>
                <a:lnTo>
                  <a:pt x="4866" y="185737"/>
                </a:lnTo>
                <a:lnTo>
                  <a:pt x="6358" y="191264"/>
                </a:lnTo>
                <a:lnTo>
                  <a:pt x="8146" y="196535"/>
                </a:lnTo>
                <a:lnTo>
                  <a:pt x="12250" y="204510"/>
                </a:lnTo>
                <a:lnTo>
                  <a:pt x="16720" y="211494"/>
                </a:lnTo>
                <a:lnTo>
                  <a:pt x="21352" y="219889"/>
                </a:lnTo>
                <a:lnTo>
                  <a:pt x="26057" y="226795"/>
                </a:lnTo>
                <a:lnTo>
                  <a:pt x="30794" y="232511"/>
                </a:lnTo>
                <a:lnTo>
                  <a:pt x="35545" y="237697"/>
                </a:lnTo>
                <a:lnTo>
                  <a:pt x="38717" y="240191"/>
                </a:lnTo>
                <a:lnTo>
                  <a:pt x="42419" y="242648"/>
                </a:lnTo>
                <a:lnTo>
                  <a:pt x="46474" y="245079"/>
                </a:lnTo>
                <a:lnTo>
                  <a:pt x="49972" y="246700"/>
                </a:lnTo>
                <a:lnTo>
                  <a:pt x="53097" y="247780"/>
                </a:lnTo>
                <a:lnTo>
                  <a:pt x="55975" y="248501"/>
                </a:lnTo>
                <a:lnTo>
                  <a:pt x="59480" y="248981"/>
                </a:lnTo>
                <a:lnTo>
                  <a:pt x="63405" y="249301"/>
                </a:lnTo>
                <a:lnTo>
                  <a:pt x="67609" y="249515"/>
                </a:lnTo>
                <a:lnTo>
                  <a:pt x="76513" y="249752"/>
                </a:lnTo>
                <a:lnTo>
                  <a:pt x="95165" y="249904"/>
                </a:lnTo>
                <a:lnTo>
                  <a:pt x="99895" y="249123"/>
                </a:lnTo>
                <a:lnTo>
                  <a:pt x="104635" y="247809"/>
                </a:lnTo>
                <a:lnTo>
                  <a:pt x="109383" y="246138"/>
                </a:lnTo>
                <a:lnTo>
                  <a:pt x="114136" y="244231"/>
                </a:lnTo>
                <a:lnTo>
                  <a:pt x="118892" y="242166"/>
                </a:lnTo>
                <a:lnTo>
                  <a:pt x="123650" y="239995"/>
                </a:lnTo>
                <a:lnTo>
                  <a:pt x="127616" y="237755"/>
                </a:lnTo>
                <a:lnTo>
                  <a:pt x="131054" y="235467"/>
                </a:lnTo>
                <a:lnTo>
                  <a:pt x="134139" y="233148"/>
                </a:lnTo>
                <a:lnTo>
                  <a:pt x="137784" y="230809"/>
                </a:lnTo>
                <a:lnTo>
                  <a:pt x="141801" y="228455"/>
                </a:lnTo>
                <a:lnTo>
                  <a:pt x="146067" y="226092"/>
                </a:lnTo>
                <a:lnTo>
                  <a:pt x="149704" y="223723"/>
                </a:lnTo>
                <a:lnTo>
                  <a:pt x="152923" y="221350"/>
                </a:lnTo>
                <a:lnTo>
                  <a:pt x="155863" y="218974"/>
                </a:lnTo>
                <a:lnTo>
                  <a:pt x="161245" y="212102"/>
                </a:lnTo>
                <a:lnTo>
                  <a:pt x="166284" y="204549"/>
                </a:lnTo>
                <a:lnTo>
                  <a:pt x="171169" y="198546"/>
                </a:lnTo>
                <a:lnTo>
                  <a:pt x="175986" y="191116"/>
                </a:lnTo>
                <a:lnTo>
                  <a:pt x="179979" y="183316"/>
                </a:lnTo>
                <a:lnTo>
                  <a:pt x="181753" y="177203"/>
                </a:lnTo>
                <a:lnTo>
                  <a:pt x="182752" y="169299"/>
                </a:lnTo>
                <a:lnTo>
                  <a:pt x="182099" y="166811"/>
                </a:lnTo>
                <a:lnTo>
                  <a:pt x="179256" y="161930"/>
                </a:lnTo>
                <a:lnTo>
                  <a:pt x="175347" y="157115"/>
                </a:lnTo>
                <a:lnTo>
                  <a:pt x="173193" y="154720"/>
                </a:lnTo>
                <a:lnTo>
                  <a:pt x="170963" y="153123"/>
                </a:lnTo>
                <a:lnTo>
                  <a:pt x="166369" y="151349"/>
                </a:lnTo>
                <a:lnTo>
                  <a:pt x="161682" y="150560"/>
                </a:lnTo>
                <a:lnTo>
                  <a:pt x="156159" y="150210"/>
                </a:lnTo>
                <a:lnTo>
                  <a:pt x="144918" y="150012"/>
                </a:lnTo>
                <a:lnTo>
                  <a:pt x="138919" y="149966"/>
                </a:lnTo>
                <a:lnTo>
                  <a:pt x="135414" y="150748"/>
                </a:lnTo>
                <a:lnTo>
                  <a:pt x="131490" y="152062"/>
                </a:lnTo>
                <a:lnTo>
                  <a:pt x="127286" y="153733"/>
                </a:lnTo>
                <a:lnTo>
                  <a:pt x="122896" y="155640"/>
                </a:lnTo>
                <a:lnTo>
                  <a:pt x="113786" y="159876"/>
                </a:lnTo>
                <a:lnTo>
                  <a:pt x="85513" y="173779"/>
                </a:lnTo>
                <a:lnTo>
                  <a:pt x="81554" y="176148"/>
                </a:lnTo>
                <a:lnTo>
                  <a:pt x="78120" y="178521"/>
                </a:lnTo>
                <a:lnTo>
                  <a:pt x="75038" y="180897"/>
                </a:lnTo>
                <a:lnTo>
                  <a:pt x="69496" y="187770"/>
                </a:lnTo>
                <a:lnTo>
                  <a:pt x="65181" y="195322"/>
                </a:lnTo>
                <a:lnTo>
                  <a:pt x="61958" y="204831"/>
                </a:lnTo>
                <a:lnTo>
                  <a:pt x="58391" y="212959"/>
                </a:lnTo>
                <a:lnTo>
                  <a:pt x="56277" y="219747"/>
                </a:lnTo>
                <a:lnTo>
                  <a:pt x="55337" y="226203"/>
                </a:lnTo>
                <a:lnTo>
                  <a:pt x="54920" y="234364"/>
                </a:lnTo>
                <a:lnTo>
                  <a:pt x="54685" y="244092"/>
                </a:lnTo>
                <a:lnTo>
                  <a:pt x="55445" y="246835"/>
                </a:lnTo>
                <a:lnTo>
                  <a:pt x="58407" y="252001"/>
                </a:lnTo>
                <a:lnTo>
                  <a:pt x="62369" y="256942"/>
                </a:lnTo>
                <a:lnTo>
                  <a:pt x="64537" y="259371"/>
                </a:lnTo>
                <a:lnTo>
                  <a:pt x="67570" y="261784"/>
                </a:lnTo>
                <a:lnTo>
                  <a:pt x="71179" y="264187"/>
                </a:lnTo>
                <a:lnTo>
                  <a:pt x="83161" y="2713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42"/>
          <p:cNvSpPr/>
          <p:nvPr/>
        </p:nvSpPr>
        <p:spPr>
          <a:xfrm>
            <a:off x="878707" y="2436018"/>
            <a:ext cx="221431" cy="164308"/>
          </a:xfrm>
          <a:custGeom>
            <a:avLst/>
            <a:gdLst/>
            <a:ahLst/>
            <a:cxnLst/>
            <a:rect l="0" t="0" r="0" b="0"/>
            <a:pathLst>
              <a:path w="221431" h="164308">
                <a:moveTo>
                  <a:pt x="7118" y="0"/>
                </a:moveTo>
                <a:lnTo>
                  <a:pt x="0" y="0"/>
                </a:lnTo>
                <a:lnTo>
                  <a:pt x="16767" y="16793"/>
                </a:lnTo>
                <a:lnTo>
                  <a:pt x="23577" y="21487"/>
                </a:lnTo>
                <a:lnTo>
                  <a:pt x="27616" y="23849"/>
                </a:lnTo>
                <a:lnTo>
                  <a:pt x="31102" y="27012"/>
                </a:lnTo>
                <a:lnTo>
                  <a:pt x="34219" y="30708"/>
                </a:lnTo>
                <a:lnTo>
                  <a:pt x="37092" y="34760"/>
                </a:lnTo>
                <a:lnTo>
                  <a:pt x="40594" y="39048"/>
                </a:lnTo>
                <a:lnTo>
                  <a:pt x="44516" y="43495"/>
                </a:lnTo>
                <a:lnTo>
                  <a:pt x="48719" y="48047"/>
                </a:lnTo>
                <a:lnTo>
                  <a:pt x="53108" y="51875"/>
                </a:lnTo>
                <a:lnTo>
                  <a:pt x="57622" y="55221"/>
                </a:lnTo>
                <a:lnTo>
                  <a:pt x="62218" y="58245"/>
                </a:lnTo>
                <a:lnTo>
                  <a:pt x="66870" y="61849"/>
                </a:lnTo>
                <a:lnTo>
                  <a:pt x="71559" y="65839"/>
                </a:lnTo>
                <a:lnTo>
                  <a:pt x="76272" y="70086"/>
                </a:lnTo>
                <a:lnTo>
                  <a:pt x="81795" y="74506"/>
                </a:lnTo>
                <a:lnTo>
                  <a:pt x="87859" y="79039"/>
                </a:lnTo>
                <a:lnTo>
                  <a:pt x="94283" y="83649"/>
                </a:lnTo>
                <a:lnTo>
                  <a:pt x="100153" y="88310"/>
                </a:lnTo>
                <a:lnTo>
                  <a:pt x="105653" y="93005"/>
                </a:lnTo>
                <a:lnTo>
                  <a:pt x="115205" y="101661"/>
                </a:lnTo>
                <a:lnTo>
                  <a:pt x="122096" y="108154"/>
                </a:lnTo>
                <a:lnTo>
                  <a:pt x="126632" y="111790"/>
                </a:lnTo>
                <a:lnTo>
                  <a:pt x="132038" y="115802"/>
                </a:lnTo>
                <a:lnTo>
                  <a:pt x="138023" y="120064"/>
                </a:lnTo>
                <a:lnTo>
                  <a:pt x="142806" y="123699"/>
                </a:lnTo>
                <a:lnTo>
                  <a:pt x="146789" y="126916"/>
                </a:lnTo>
                <a:lnTo>
                  <a:pt x="150238" y="129854"/>
                </a:lnTo>
                <a:lnTo>
                  <a:pt x="153331" y="132607"/>
                </a:lnTo>
                <a:lnTo>
                  <a:pt x="158885" y="137783"/>
                </a:lnTo>
                <a:lnTo>
                  <a:pt x="166474" y="145159"/>
                </a:lnTo>
                <a:lnTo>
                  <a:pt x="169711" y="147572"/>
                </a:lnTo>
                <a:lnTo>
                  <a:pt x="173457" y="149976"/>
                </a:lnTo>
                <a:lnTo>
                  <a:pt x="177542" y="152371"/>
                </a:lnTo>
                <a:lnTo>
                  <a:pt x="181852" y="154762"/>
                </a:lnTo>
                <a:lnTo>
                  <a:pt x="190875" y="159535"/>
                </a:lnTo>
                <a:lnTo>
                  <a:pt x="194710" y="161126"/>
                </a:lnTo>
                <a:lnTo>
                  <a:pt x="201088" y="162893"/>
                </a:lnTo>
                <a:lnTo>
                  <a:pt x="206568" y="163678"/>
                </a:lnTo>
                <a:lnTo>
                  <a:pt x="211650" y="164027"/>
                </a:lnTo>
                <a:lnTo>
                  <a:pt x="221430" y="16430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43"/>
          <p:cNvSpPr/>
          <p:nvPr/>
        </p:nvSpPr>
        <p:spPr>
          <a:xfrm>
            <a:off x="921543" y="2415614"/>
            <a:ext cx="200026" cy="141849"/>
          </a:xfrm>
          <a:custGeom>
            <a:avLst/>
            <a:gdLst/>
            <a:ahLst/>
            <a:cxnLst/>
            <a:rect l="0" t="0" r="0" b="0"/>
            <a:pathLst>
              <a:path w="200026" h="141849">
                <a:moveTo>
                  <a:pt x="200025" y="20404"/>
                </a:moveTo>
                <a:lnTo>
                  <a:pt x="200025" y="16612"/>
                </a:lnTo>
                <a:lnTo>
                  <a:pt x="199232" y="14701"/>
                </a:lnTo>
                <a:lnTo>
                  <a:pt x="196233" y="10461"/>
                </a:lnTo>
                <a:lnTo>
                  <a:pt x="193875" y="7404"/>
                </a:lnTo>
                <a:lnTo>
                  <a:pt x="192750" y="6975"/>
                </a:lnTo>
                <a:lnTo>
                  <a:pt x="189383" y="6498"/>
                </a:lnTo>
                <a:lnTo>
                  <a:pt x="187374" y="5577"/>
                </a:lnTo>
                <a:lnTo>
                  <a:pt x="183026" y="2437"/>
                </a:lnTo>
                <a:lnTo>
                  <a:pt x="180755" y="1283"/>
                </a:lnTo>
                <a:lnTo>
                  <a:pt x="176115" y="0"/>
                </a:lnTo>
                <a:lnTo>
                  <a:pt x="173766" y="451"/>
                </a:lnTo>
                <a:lnTo>
                  <a:pt x="169040" y="3070"/>
                </a:lnTo>
                <a:lnTo>
                  <a:pt x="165875" y="4879"/>
                </a:lnTo>
                <a:lnTo>
                  <a:pt x="158124" y="9006"/>
                </a:lnTo>
                <a:lnTo>
                  <a:pt x="154629" y="11218"/>
                </a:lnTo>
                <a:lnTo>
                  <a:pt x="151505" y="13486"/>
                </a:lnTo>
                <a:lnTo>
                  <a:pt x="148628" y="15793"/>
                </a:lnTo>
                <a:lnTo>
                  <a:pt x="144329" y="18917"/>
                </a:lnTo>
                <a:lnTo>
                  <a:pt x="133203" y="26622"/>
                </a:lnTo>
                <a:lnTo>
                  <a:pt x="127696" y="30900"/>
                </a:lnTo>
                <a:lnTo>
                  <a:pt x="122437" y="35339"/>
                </a:lnTo>
                <a:lnTo>
                  <a:pt x="117343" y="39886"/>
                </a:lnTo>
                <a:lnTo>
                  <a:pt x="107451" y="49171"/>
                </a:lnTo>
                <a:lnTo>
                  <a:pt x="84372" y="71860"/>
                </a:lnTo>
                <a:lnTo>
                  <a:pt x="67685" y="88479"/>
                </a:lnTo>
                <a:lnTo>
                  <a:pt x="62586" y="92775"/>
                </a:lnTo>
                <a:lnTo>
                  <a:pt x="57599" y="96433"/>
                </a:lnTo>
                <a:lnTo>
                  <a:pt x="52687" y="99665"/>
                </a:lnTo>
                <a:lnTo>
                  <a:pt x="47825" y="103407"/>
                </a:lnTo>
                <a:lnTo>
                  <a:pt x="42996" y="107490"/>
                </a:lnTo>
                <a:lnTo>
                  <a:pt x="38189" y="111799"/>
                </a:lnTo>
                <a:lnTo>
                  <a:pt x="33397" y="115465"/>
                </a:lnTo>
                <a:lnTo>
                  <a:pt x="28615" y="118703"/>
                </a:lnTo>
                <a:lnTo>
                  <a:pt x="23839" y="121655"/>
                </a:lnTo>
                <a:lnTo>
                  <a:pt x="19862" y="124418"/>
                </a:lnTo>
                <a:lnTo>
                  <a:pt x="16416" y="127053"/>
                </a:lnTo>
                <a:lnTo>
                  <a:pt x="13325" y="129603"/>
                </a:lnTo>
                <a:lnTo>
                  <a:pt x="11265" y="132097"/>
                </a:lnTo>
                <a:lnTo>
                  <a:pt x="9891" y="134554"/>
                </a:lnTo>
                <a:lnTo>
                  <a:pt x="8975" y="136985"/>
                </a:lnTo>
                <a:lnTo>
                  <a:pt x="7571" y="138606"/>
                </a:lnTo>
                <a:lnTo>
                  <a:pt x="5841" y="139687"/>
                </a:lnTo>
                <a:lnTo>
                  <a:pt x="0" y="14184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44"/>
          <p:cNvSpPr/>
          <p:nvPr/>
        </p:nvSpPr>
        <p:spPr>
          <a:xfrm>
            <a:off x="707525" y="2828925"/>
            <a:ext cx="42569" cy="342901"/>
          </a:xfrm>
          <a:custGeom>
            <a:avLst/>
            <a:gdLst/>
            <a:ahLst/>
            <a:cxnLst/>
            <a:rect l="0" t="0" r="0" b="0"/>
            <a:pathLst>
              <a:path w="42569" h="342901">
                <a:moveTo>
                  <a:pt x="6850" y="0"/>
                </a:moveTo>
                <a:lnTo>
                  <a:pt x="699" y="0"/>
                </a:lnTo>
                <a:lnTo>
                  <a:pt x="368" y="793"/>
                </a:lnTo>
                <a:lnTo>
                  <a:pt x="0" y="3792"/>
                </a:lnTo>
                <a:lnTo>
                  <a:pt x="696" y="5703"/>
                </a:lnTo>
                <a:lnTo>
                  <a:pt x="1953" y="7771"/>
                </a:lnTo>
                <a:lnTo>
                  <a:pt x="3585" y="9943"/>
                </a:lnTo>
                <a:lnTo>
                  <a:pt x="4673" y="12184"/>
                </a:lnTo>
                <a:lnTo>
                  <a:pt x="5882" y="16792"/>
                </a:lnTo>
                <a:lnTo>
                  <a:pt x="6658" y="27012"/>
                </a:lnTo>
                <a:lnTo>
                  <a:pt x="6765" y="34759"/>
                </a:lnTo>
                <a:lnTo>
                  <a:pt x="7587" y="39048"/>
                </a:lnTo>
                <a:lnTo>
                  <a:pt x="8928" y="43494"/>
                </a:lnTo>
                <a:lnTo>
                  <a:pt x="10617" y="48046"/>
                </a:lnTo>
                <a:lnTo>
                  <a:pt x="11742" y="53462"/>
                </a:lnTo>
                <a:lnTo>
                  <a:pt x="12493" y="59453"/>
                </a:lnTo>
                <a:lnTo>
                  <a:pt x="12993" y="65829"/>
                </a:lnTo>
                <a:lnTo>
                  <a:pt x="14120" y="71667"/>
                </a:lnTo>
                <a:lnTo>
                  <a:pt x="15665" y="77147"/>
                </a:lnTo>
                <a:lnTo>
                  <a:pt x="17489" y="82387"/>
                </a:lnTo>
                <a:lnTo>
                  <a:pt x="18705" y="88262"/>
                </a:lnTo>
                <a:lnTo>
                  <a:pt x="19516" y="94560"/>
                </a:lnTo>
                <a:lnTo>
                  <a:pt x="20056" y="101140"/>
                </a:lnTo>
                <a:lnTo>
                  <a:pt x="20417" y="108701"/>
                </a:lnTo>
                <a:lnTo>
                  <a:pt x="20817" y="125570"/>
                </a:lnTo>
                <a:lnTo>
                  <a:pt x="21717" y="133719"/>
                </a:lnTo>
                <a:lnTo>
                  <a:pt x="23111" y="141533"/>
                </a:lnTo>
                <a:lnTo>
                  <a:pt x="24834" y="149124"/>
                </a:lnTo>
                <a:lnTo>
                  <a:pt x="25983" y="157360"/>
                </a:lnTo>
                <a:lnTo>
                  <a:pt x="26749" y="166025"/>
                </a:lnTo>
                <a:lnTo>
                  <a:pt x="27260" y="174977"/>
                </a:lnTo>
                <a:lnTo>
                  <a:pt x="28394" y="184120"/>
                </a:lnTo>
                <a:lnTo>
                  <a:pt x="29944" y="193390"/>
                </a:lnTo>
                <a:lnTo>
                  <a:pt x="31771" y="202745"/>
                </a:lnTo>
                <a:lnTo>
                  <a:pt x="32989" y="211363"/>
                </a:lnTo>
                <a:lnTo>
                  <a:pt x="33801" y="219490"/>
                </a:lnTo>
                <a:lnTo>
                  <a:pt x="34342" y="227289"/>
                </a:lnTo>
                <a:lnTo>
                  <a:pt x="34703" y="234870"/>
                </a:lnTo>
                <a:lnTo>
                  <a:pt x="35104" y="249642"/>
                </a:lnTo>
                <a:lnTo>
                  <a:pt x="35416" y="304371"/>
                </a:lnTo>
                <a:lnTo>
                  <a:pt x="36213" y="308483"/>
                </a:lnTo>
                <a:lnTo>
                  <a:pt x="37537" y="312017"/>
                </a:lnTo>
                <a:lnTo>
                  <a:pt x="39214" y="315168"/>
                </a:lnTo>
                <a:lnTo>
                  <a:pt x="40332" y="318062"/>
                </a:lnTo>
                <a:lnTo>
                  <a:pt x="41575" y="323394"/>
                </a:lnTo>
                <a:lnTo>
                  <a:pt x="42372" y="333285"/>
                </a:lnTo>
                <a:lnTo>
                  <a:pt x="42568" y="3429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45"/>
          <p:cNvSpPr/>
          <p:nvPr/>
        </p:nvSpPr>
        <p:spPr>
          <a:xfrm>
            <a:off x="885825" y="2821781"/>
            <a:ext cx="14288" cy="314326"/>
          </a:xfrm>
          <a:custGeom>
            <a:avLst/>
            <a:gdLst/>
            <a:ahLst/>
            <a:cxnLst/>
            <a:rect l="0" t="0" r="0" b="0"/>
            <a:pathLst>
              <a:path w="14288" h="314326">
                <a:moveTo>
                  <a:pt x="0" y="0"/>
                </a:moveTo>
                <a:lnTo>
                  <a:pt x="3792" y="0"/>
                </a:lnTo>
                <a:lnTo>
                  <a:pt x="4909" y="794"/>
                </a:lnTo>
                <a:lnTo>
                  <a:pt x="5654" y="2116"/>
                </a:lnTo>
                <a:lnTo>
                  <a:pt x="6150" y="3792"/>
                </a:lnTo>
                <a:lnTo>
                  <a:pt x="6481" y="5703"/>
                </a:lnTo>
                <a:lnTo>
                  <a:pt x="6849" y="9943"/>
                </a:lnTo>
                <a:lnTo>
                  <a:pt x="7741" y="12979"/>
                </a:lnTo>
                <a:lnTo>
                  <a:pt x="9129" y="16590"/>
                </a:lnTo>
                <a:lnTo>
                  <a:pt x="10848" y="20585"/>
                </a:lnTo>
                <a:lnTo>
                  <a:pt x="11995" y="24836"/>
                </a:lnTo>
                <a:lnTo>
                  <a:pt x="12759" y="29257"/>
                </a:lnTo>
                <a:lnTo>
                  <a:pt x="13268" y="33792"/>
                </a:lnTo>
                <a:lnTo>
                  <a:pt x="13608" y="38403"/>
                </a:lnTo>
                <a:lnTo>
                  <a:pt x="13985" y="47760"/>
                </a:lnTo>
                <a:lnTo>
                  <a:pt x="14247" y="84880"/>
                </a:lnTo>
                <a:lnTo>
                  <a:pt x="14279" y="114133"/>
                </a:lnTo>
                <a:lnTo>
                  <a:pt x="13488" y="121332"/>
                </a:lnTo>
                <a:lnTo>
                  <a:pt x="12167" y="128513"/>
                </a:lnTo>
                <a:lnTo>
                  <a:pt x="10492" y="135682"/>
                </a:lnTo>
                <a:lnTo>
                  <a:pt x="9376" y="143636"/>
                </a:lnTo>
                <a:lnTo>
                  <a:pt x="8632" y="152113"/>
                </a:lnTo>
                <a:lnTo>
                  <a:pt x="8136" y="160940"/>
                </a:lnTo>
                <a:lnTo>
                  <a:pt x="7584" y="177097"/>
                </a:lnTo>
                <a:lnTo>
                  <a:pt x="7230" y="206873"/>
                </a:lnTo>
                <a:lnTo>
                  <a:pt x="7169" y="224720"/>
                </a:lnTo>
                <a:lnTo>
                  <a:pt x="6367" y="230776"/>
                </a:lnTo>
                <a:lnTo>
                  <a:pt x="5038" y="237194"/>
                </a:lnTo>
                <a:lnTo>
                  <a:pt x="3359" y="243854"/>
                </a:lnTo>
                <a:lnTo>
                  <a:pt x="2239" y="249882"/>
                </a:lnTo>
                <a:lnTo>
                  <a:pt x="1492" y="255488"/>
                </a:lnTo>
                <a:lnTo>
                  <a:pt x="995" y="260813"/>
                </a:lnTo>
                <a:lnTo>
                  <a:pt x="663" y="265950"/>
                </a:lnTo>
                <a:lnTo>
                  <a:pt x="442" y="270963"/>
                </a:lnTo>
                <a:lnTo>
                  <a:pt x="131" y="283485"/>
                </a:lnTo>
                <a:lnTo>
                  <a:pt x="87" y="286621"/>
                </a:lnTo>
                <a:lnTo>
                  <a:pt x="852" y="290299"/>
                </a:lnTo>
                <a:lnTo>
                  <a:pt x="2155" y="294339"/>
                </a:lnTo>
                <a:lnTo>
                  <a:pt x="3818" y="298620"/>
                </a:lnTo>
                <a:lnTo>
                  <a:pt x="4926" y="302267"/>
                </a:lnTo>
                <a:lnTo>
                  <a:pt x="5665" y="305493"/>
                </a:lnTo>
                <a:lnTo>
                  <a:pt x="6158" y="308437"/>
                </a:lnTo>
                <a:lnTo>
                  <a:pt x="7280" y="310399"/>
                </a:lnTo>
                <a:lnTo>
                  <a:pt x="8822" y="311708"/>
                </a:lnTo>
                <a:lnTo>
                  <a:pt x="14287" y="3143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46"/>
          <p:cNvSpPr/>
          <p:nvPr/>
        </p:nvSpPr>
        <p:spPr>
          <a:xfrm>
            <a:off x="1014412" y="2907506"/>
            <a:ext cx="207170" cy="214313"/>
          </a:xfrm>
          <a:custGeom>
            <a:avLst/>
            <a:gdLst/>
            <a:ahLst/>
            <a:cxnLst/>
            <a:rect l="0" t="0" r="0" b="0"/>
            <a:pathLst>
              <a:path w="207170" h="214313">
                <a:moveTo>
                  <a:pt x="0" y="0"/>
                </a:moveTo>
                <a:lnTo>
                  <a:pt x="3792" y="3792"/>
                </a:lnTo>
                <a:lnTo>
                  <a:pt x="5703" y="4909"/>
                </a:lnTo>
                <a:lnTo>
                  <a:pt x="9943" y="6151"/>
                </a:lnTo>
                <a:lnTo>
                  <a:pt x="14473" y="8819"/>
                </a:lnTo>
                <a:lnTo>
                  <a:pt x="19926" y="13444"/>
                </a:lnTo>
                <a:lnTo>
                  <a:pt x="27642" y="20792"/>
                </a:lnTo>
                <a:lnTo>
                  <a:pt x="48745" y="41627"/>
                </a:lnTo>
                <a:lnTo>
                  <a:pt x="52341" y="46007"/>
                </a:lnTo>
                <a:lnTo>
                  <a:pt x="55531" y="50515"/>
                </a:lnTo>
                <a:lnTo>
                  <a:pt x="58452" y="55108"/>
                </a:lnTo>
                <a:lnTo>
                  <a:pt x="61987" y="58964"/>
                </a:lnTo>
                <a:lnTo>
                  <a:pt x="65931" y="62328"/>
                </a:lnTo>
                <a:lnTo>
                  <a:pt x="70148" y="65364"/>
                </a:lnTo>
                <a:lnTo>
                  <a:pt x="74546" y="68976"/>
                </a:lnTo>
                <a:lnTo>
                  <a:pt x="79066" y="72972"/>
                </a:lnTo>
                <a:lnTo>
                  <a:pt x="88322" y="81644"/>
                </a:lnTo>
                <a:lnTo>
                  <a:pt x="111947" y="104864"/>
                </a:lnTo>
                <a:lnTo>
                  <a:pt x="115906" y="109597"/>
                </a:lnTo>
                <a:lnTo>
                  <a:pt x="119340" y="114340"/>
                </a:lnTo>
                <a:lnTo>
                  <a:pt x="122422" y="119089"/>
                </a:lnTo>
                <a:lnTo>
                  <a:pt x="126065" y="123843"/>
                </a:lnTo>
                <a:lnTo>
                  <a:pt x="130081" y="128599"/>
                </a:lnTo>
                <a:lnTo>
                  <a:pt x="134345" y="133358"/>
                </a:lnTo>
                <a:lnTo>
                  <a:pt x="137982" y="138117"/>
                </a:lnTo>
                <a:lnTo>
                  <a:pt x="141201" y="142878"/>
                </a:lnTo>
                <a:lnTo>
                  <a:pt x="144140" y="147640"/>
                </a:lnTo>
                <a:lnTo>
                  <a:pt x="147687" y="152401"/>
                </a:lnTo>
                <a:lnTo>
                  <a:pt x="151639" y="157163"/>
                </a:lnTo>
                <a:lnTo>
                  <a:pt x="155862" y="161925"/>
                </a:lnTo>
                <a:lnTo>
                  <a:pt x="159470" y="166688"/>
                </a:lnTo>
                <a:lnTo>
                  <a:pt x="162670" y="171450"/>
                </a:lnTo>
                <a:lnTo>
                  <a:pt x="165597" y="176213"/>
                </a:lnTo>
                <a:lnTo>
                  <a:pt x="169135" y="180181"/>
                </a:lnTo>
                <a:lnTo>
                  <a:pt x="173082" y="183621"/>
                </a:lnTo>
                <a:lnTo>
                  <a:pt x="177300" y="186707"/>
                </a:lnTo>
                <a:lnTo>
                  <a:pt x="180906" y="189559"/>
                </a:lnTo>
                <a:lnTo>
                  <a:pt x="187030" y="194844"/>
                </a:lnTo>
                <a:lnTo>
                  <a:pt x="188980" y="197365"/>
                </a:lnTo>
                <a:lnTo>
                  <a:pt x="191148" y="202282"/>
                </a:lnTo>
                <a:lnTo>
                  <a:pt x="194227" y="207113"/>
                </a:lnTo>
                <a:lnTo>
                  <a:pt x="198880" y="212890"/>
                </a:lnTo>
                <a:lnTo>
                  <a:pt x="200055" y="213364"/>
                </a:lnTo>
                <a:lnTo>
                  <a:pt x="201633" y="213680"/>
                </a:lnTo>
                <a:lnTo>
                  <a:pt x="207169" y="2143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47"/>
          <p:cNvSpPr/>
          <p:nvPr/>
        </p:nvSpPr>
        <p:spPr>
          <a:xfrm>
            <a:off x="1057275" y="2893218"/>
            <a:ext cx="135732" cy="200026"/>
          </a:xfrm>
          <a:custGeom>
            <a:avLst/>
            <a:gdLst/>
            <a:ahLst/>
            <a:cxnLst/>
            <a:rect l="0" t="0" r="0" b="0"/>
            <a:pathLst>
              <a:path w="135732" h="200026">
                <a:moveTo>
                  <a:pt x="135731" y="0"/>
                </a:moveTo>
                <a:lnTo>
                  <a:pt x="135731" y="3793"/>
                </a:lnTo>
                <a:lnTo>
                  <a:pt x="134937" y="4910"/>
                </a:lnTo>
                <a:lnTo>
                  <a:pt x="133614" y="5655"/>
                </a:lnTo>
                <a:lnTo>
                  <a:pt x="131938" y="6151"/>
                </a:lnTo>
                <a:lnTo>
                  <a:pt x="130028" y="8070"/>
                </a:lnTo>
                <a:lnTo>
                  <a:pt x="127960" y="10936"/>
                </a:lnTo>
                <a:lnTo>
                  <a:pt x="125788" y="14434"/>
                </a:lnTo>
                <a:lnTo>
                  <a:pt x="123374" y="20439"/>
                </a:lnTo>
                <a:lnTo>
                  <a:pt x="122730" y="23151"/>
                </a:lnTo>
                <a:lnTo>
                  <a:pt x="119899" y="28281"/>
                </a:lnTo>
                <a:lnTo>
                  <a:pt x="115994" y="34001"/>
                </a:lnTo>
                <a:lnTo>
                  <a:pt x="113842" y="37749"/>
                </a:lnTo>
                <a:lnTo>
                  <a:pt x="111613" y="41835"/>
                </a:lnTo>
                <a:lnTo>
                  <a:pt x="108540" y="46146"/>
                </a:lnTo>
                <a:lnTo>
                  <a:pt x="104903" y="50608"/>
                </a:lnTo>
                <a:lnTo>
                  <a:pt x="100892" y="55170"/>
                </a:lnTo>
                <a:lnTo>
                  <a:pt x="97423" y="59799"/>
                </a:lnTo>
                <a:lnTo>
                  <a:pt x="94318" y="64472"/>
                </a:lnTo>
                <a:lnTo>
                  <a:pt x="91453" y="69175"/>
                </a:lnTo>
                <a:lnTo>
                  <a:pt x="88750" y="73898"/>
                </a:lnTo>
                <a:lnTo>
                  <a:pt x="83630" y="83379"/>
                </a:lnTo>
                <a:lnTo>
                  <a:pt x="71475" y="107161"/>
                </a:lnTo>
                <a:lnTo>
                  <a:pt x="69081" y="111922"/>
                </a:lnTo>
                <a:lnTo>
                  <a:pt x="65898" y="116683"/>
                </a:lnTo>
                <a:lnTo>
                  <a:pt x="62188" y="121446"/>
                </a:lnTo>
                <a:lnTo>
                  <a:pt x="58127" y="126207"/>
                </a:lnTo>
                <a:lnTo>
                  <a:pt x="54626" y="130970"/>
                </a:lnTo>
                <a:lnTo>
                  <a:pt x="51499" y="135732"/>
                </a:lnTo>
                <a:lnTo>
                  <a:pt x="48620" y="140494"/>
                </a:lnTo>
                <a:lnTo>
                  <a:pt x="45907" y="144463"/>
                </a:lnTo>
                <a:lnTo>
                  <a:pt x="43304" y="147902"/>
                </a:lnTo>
                <a:lnTo>
                  <a:pt x="40776" y="150989"/>
                </a:lnTo>
                <a:lnTo>
                  <a:pt x="37502" y="154634"/>
                </a:lnTo>
                <a:lnTo>
                  <a:pt x="29632" y="162918"/>
                </a:lnTo>
                <a:lnTo>
                  <a:pt x="26105" y="167350"/>
                </a:lnTo>
                <a:lnTo>
                  <a:pt x="22959" y="171892"/>
                </a:lnTo>
                <a:lnTo>
                  <a:pt x="20068" y="176507"/>
                </a:lnTo>
                <a:lnTo>
                  <a:pt x="17348" y="180378"/>
                </a:lnTo>
                <a:lnTo>
                  <a:pt x="14740" y="183752"/>
                </a:lnTo>
                <a:lnTo>
                  <a:pt x="12208" y="186795"/>
                </a:lnTo>
                <a:lnTo>
                  <a:pt x="9726" y="189618"/>
                </a:lnTo>
                <a:lnTo>
                  <a:pt x="0" y="2000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48"/>
          <p:cNvSpPr/>
          <p:nvPr/>
        </p:nvSpPr>
        <p:spPr>
          <a:xfrm>
            <a:off x="1407318" y="2914657"/>
            <a:ext cx="235745" cy="14281"/>
          </a:xfrm>
          <a:custGeom>
            <a:avLst/>
            <a:gdLst/>
            <a:ahLst/>
            <a:cxnLst/>
            <a:rect l="0" t="0" r="0" b="0"/>
            <a:pathLst>
              <a:path w="235745" h="14281">
                <a:moveTo>
                  <a:pt x="0" y="14280"/>
                </a:moveTo>
                <a:lnTo>
                  <a:pt x="26943" y="14280"/>
                </a:lnTo>
                <a:lnTo>
                  <a:pt x="31456" y="13486"/>
                </a:lnTo>
                <a:lnTo>
                  <a:pt x="36052" y="12163"/>
                </a:lnTo>
                <a:lnTo>
                  <a:pt x="40703" y="10488"/>
                </a:lnTo>
                <a:lnTo>
                  <a:pt x="46186" y="9370"/>
                </a:lnTo>
                <a:lnTo>
                  <a:pt x="52222" y="8626"/>
                </a:lnTo>
                <a:lnTo>
                  <a:pt x="58627" y="8129"/>
                </a:lnTo>
                <a:lnTo>
                  <a:pt x="65279" y="7798"/>
                </a:lnTo>
                <a:lnTo>
                  <a:pt x="79019" y="7430"/>
                </a:lnTo>
                <a:lnTo>
                  <a:pt x="86017" y="6539"/>
                </a:lnTo>
                <a:lnTo>
                  <a:pt x="93064" y="5150"/>
                </a:lnTo>
                <a:lnTo>
                  <a:pt x="100142" y="3431"/>
                </a:lnTo>
                <a:lnTo>
                  <a:pt x="107243" y="2285"/>
                </a:lnTo>
                <a:lnTo>
                  <a:pt x="114358" y="1521"/>
                </a:lnTo>
                <a:lnTo>
                  <a:pt x="121482" y="1011"/>
                </a:lnTo>
                <a:lnTo>
                  <a:pt x="128613" y="672"/>
                </a:lnTo>
                <a:lnTo>
                  <a:pt x="142887" y="294"/>
                </a:lnTo>
                <a:lnTo>
                  <a:pt x="179588" y="19"/>
                </a:lnTo>
                <a:lnTo>
                  <a:pt x="192735" y="0"/>
                </a:lnTo>
                <a:lnTo>
                  <a:pt x="196753" y="791"/>
                </a:lnTo>
                <a:lnTo>
                  <a:pt x="201019" y="2113"/>
                </a:lnTo>
                <a:lnTo>
                  <a:pt x="205450" y="3787"/>
                </a:lnTo>
                <a:lnTo>
                  <a:pt x="209992" y="4904"/>
                </a:lnTo>
                <a:lnTo>
                  <a:pt x="214607" y="5648"/>
                </a:lnTo>
                <a:lnTo>
                  <a:pt x="219271" y="6144"/>
                </a:lnTo>
                <a:lnTo>
                  <a:pt x="223175" y="6475"/>
                </a:lnTo>
                <a:lnTo>
                  <a:pt x="229628" y="6842"/>
                </a:lnTo>
                <a:lnTo>
                  <a:pt x="235744" y="713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49"/>
          <p:cNvSpPr/>
          <p:nvPr/>
        </p:nvSpPr>
        <p:spPr>
          <a:xfrm>
            <a:off x="1467496" y="2978943"/>
            <a:ext cx="254148" cy="14289"/>
          </a:xfrm>
          <a:custGeom>
            <a:avLst/>
            <a:gdLst/>
            <a:ahLst/>
            <a:cxnLst/>
            <a:rect l="0" t="0" r="0" b="0"/>
            <a:pathLst>
              <a:path w="254148" h="14289">
                <a:moveTo>
                  <a:pt x="4116" y="0"/>
                </a:moveTo>
                <a:lnTo>
                  <a:pt x="324" y="0"/>
                </a:lnTo>
                <a:lnTo>
                  <a:pt x="0" y="794"/>
                </a:lnTo>
                <a:lnTo>
                  <a:pt x="578" y="2117"/>
                </a:lnTo>
                <a:lnTo>
                  <a:pt x="3417" y="6151"/>
                </a:lnTo>
                <a:lnTo>
                  <a:pt x="5238" y="6482"/>
                </a:lnTo>
                <a:lnTo>
                  <a:pt x="11494" y="6850"/>
                </a:lnTo>
                <a:lnTo>
                  <a:pt x="19566" y="7013"/>
                </a:lnTo>
                <a:lnTo>
                  <a:pt x="41476" y="7118"/>
                </a:lnTo>
                <a:lnTo>
                  <a:pt x="47279" y="7921"/>
                </a:lnTo>
                <a:lnTo>
                  <a:pt x="52735" y="9249"/>
                </a:lnTo>
                <a:lnTo>
                  <a:pt x="57960" y="10929"/>
                </a:lnTo>
                <a:lnTo>
                  <a:pt x="63824" y="12048"/>
                </a:lnTo>
                <a:lnTo>
                  <a:pt x="70115" y="12795"/>
                </a:lnTo>
                <a:lnTo>
                  <a:pt x="76691" y="13292"/>
                </a:lnTo>
                <a:lnTo>
                  <a:pt x="83455" y="13624"/>
                </a:lnTo>
                <a:lnTo>
                  <a:pt x="97322" y="13993"/>
                </a:lnTo>
                <a:lnTo>
                  <a:pt x="254147" y="142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50"/>
          <p:cNvSpPr/>
          <p:nvPr/>
        </p:nvSpPr>
        <p:spPr>
          <a:xfrm>
            <a:off x="1864553" y="2786062"/>
            <a:ext cx="207002" cy="307182"/>
          </a:xfrm>
          <a:custGeom>
            <a:avLst/>
            <a:gdLst/>
            <a:ahLst/>
            <a:cxnLst/>
            <a:rect l="0" t="0" r="0" b="0"/>
            <a:pathLst>
              <a:path w="207002" h="307182">
                <a:moveTo>
                  <a:pt x="78547" y="0"/>
                </a:moveTo>
                <a:lnTo>
                  <a:pt x="71429" y="0"/>
                </a:lnTo>
                <a:lnTo>
                  <a:pt x="71405" y="9943"/>
                </a:lnTo>
                <a:lnTo>
                  <a:pt x="70611" y="12185"/>
                </a:lnTo>
                <a:lnTo>
                  <a:pt x="63632" y="23603"/>
                </a:lnTo>
                <a:lnTo>
                  <a:pt x="59218" y="31922"/>
                </a:lnTo>
                <a:lnTo>
                  <a:pt x="47554" y="54896"/>
                </a:lnTo>
                <a:lnTo>
                  <a:pt x="44391" y="59616"/>
                </a:lnTo>
                <a:lnTo>
                  <a:pt x="40695" y="64350"/>
                </a:lnTo>
                <a:lnTo>
                  <a:pt x="36643" y="69094"/>
                </a:lnTo>
                <a:lnTo>
                  <a:pt x="33942" y="74638"/>
                </a:lnTo>
                <a:lnTo>
                  <a:pt x="32142" y="80715"/>
                </a:lnTo>
                <a:lnTo>
                  <a:pt x="30941" y="87147"/>
                </a:lnTo>
                <a:lnTo>
                  <a:pt x="28553" y="93817"/>
                </a:lnTo>
                <a:lnTo>
                  <a:pt x="25374" y="100645"/>
                </a:lnTo>
                <a:lnTo>
                  <a:pt x="21667" y="107578"/>
                </a:lnTo>
                <a:lnTo>
                  <a:pt x="19195" y="114581"/>
                </a:lnTo>
                <a:lnTo>
                  <a:pt x="17548" y="121631"/>
                </a:lnTo>
                <a:lnTo>
                  <a:pt x="16450" y="128712"/>
                </a:lnTo>
                <a:lnTo>
                  <a:pt x="14924" y="135815"/>
                </a:lnTo>
                <a:lnTo>
                  <a:pt x="13113" y="142931"/>
                </a:lnTo>
                <a:lnTo>
                  <a:pt x="11111" y="150056"/>
                </a:lnTo>
                <a:lnTo>
                  <a:pt x="6771" y="164323"/>
                </a:lnTo>
                <a:lnTo>
                  <a:pt x="4503" y="171461"/>
                </a:lnTo>
                <a:lnTo>
                  <a:pt x="2990" y="178601"/>
                </a:lnTo>
                <a:lnTo>
                  <a:pt x="1982" y="185743"/>
                </a:lnTo>
                <a:lnTo>
                  <a:pt x="1310" y="192885"/>
                </a:lnTo>
                <a:lnTo>
                  <a:pt x="862" y="199233"/>
                </a:lnTo>
                <a:lnTo>
                  <a:pt x="563" y="205054"/>
                </a:lnTo>
                <a:lnTo>
                  <a:pt x="363" y="210521"/>
                </a:lnTo>
                <a:lnTo>
                  <a:pt x="83" y="229594"/>
                </a:lnTo>
                <a:lnTo>
                  <a:pt x="0" y="246533"/>
                </a:lnTo>
                <a:lnTo>
                  <a:pt x="782" y="251668"/>
                </a:lnTo>
                <a:lnTo>
                  <a:pt x="2098" y="256679"/>
                </a:lnTo>
                <a:lnTo>
                  <a:pt x="3768" y="261607"/>
                </a:lnTo>
                <a:lnTo>
                  <a:pt x="6469" y="265686"/>
                </a:lnTo>
                <a:lnTo>
                  <a:pt x="9857" y="269199"/>
                </a:lnTo>
                <a:lnTo>
                  <a:pt x="13704" y="272335"/>
                </a:lnTo>
                <a:lnTo>
                  <a:pt x="20094" y="277936"/>
                </a:lnTo>
                <a:lnTo>
                  <a:pt x="26374" y="283071"/>
                </a:lnTo>
                <a:lnTo>
                  <a:pt x="30271" y="285551"/>
                </a:lnTo>
                <a:lnTo>
                  <a:pt x="34457" y="287999"/>
                </a:lnTo>
                <a:lnTo>
                  <a:pt x="38834" y="289631"/>
                </a:lnTo>
                <a:lnTo>
                  <a:pt x="43341" y="290718"/>
                </a:lnTo>
                <a:lnTo>
                  <a:pt x="47932" y="291443"/>
                </a:lnTo>
                <a:lnTo>
                  <a:pt x="52581" y="291927"/>
                </a:lnTo>
                <a:lnTo>
                  <a:pt x="57267" y="292249"/>
                </a:lnTo>
                <a:lnTo>
                  <a:pt x="61979" y="292464"/>
                </a:lnTo>
                <a:lnTo>
                  <a:pt x="73565" y="292703"/>
                </a:lnTo>
                <a:lnTo>
                  <a:pt x="79987" y="292766"/>
                </a:lnTo>
                <a:lnTo>
                  <a:pt x="85857" y="292015"/>
                </a:lnTo>
                <a:lnTo>
                  <a:pt x="91358" y="290721"/>
                </a:lnTo>
                <a:lnTo>
                  <a:pt x="96612" y="289064"/>
                </a:lnTo>
                <a:lnTo>
                  <a:pt x="101703" y="287166"/>
                </a:lnTo>
                <a:lnTo>
                  <a:pt x="106684" y="285106"/>
                </a:lnTo>
                <a:lnTo>
                  <a:pt x="111593" y="282939"/>
                </a:lnTo>
                <a:lnTo>
                  <a:pt x="121280" y="278416"/>
                </a:lnTo>
                <a:lnTo>
                  <a:pt x="126085" y="276098"/>
                </a:lnTo>
                <a:lnTo>
                  <a:pt x="131670" y="273759"/>
                </a:lnTo>
                <a:lnTo>
                  <a:pt x="137775" y="271406"/>
                </a:lnTo>
                <a:lnTo>
                  <a:pt x="144226" y="269044"/>
                </a:lnTo>
                <a:lnTo>
                  <a:pt x="150114" y="265881"/>
                </a:lnTo>
                <a:lnTo>
                  <a:pt x="155627" y="262186"/>
                </a:lnTo>
                <a:lnTo>
                  <a:pt x="160890" y="258134"/>
                </a:lnTo>
                <a:lnTo>
                  <a:pt x="165192" y="253846"/>
                </a:lnTo>
                <a:lnTo>
                  <a:pt x="168854" y="249399"/>
                </a:lnTo>
                <a:lnTo>
                  <a:pt x="172089" y="244847"/>
                </a:lnTo>
                <a:lnTo>
                  <a:pt x="175833" y="241019"/>
                </a:lnTo>
                <a:lnTo>
                  <a:pt x="179917" y="237673"/>
                </a:lnTo>
                <a:lnTo>
                  <a:pt x="184227" y="234649"/>
                </a:lnTo>
                <a:lnTo>
                  <a:pt x="187894" y="231045"/>
                </a:lnTo>
                <a:lnTo>
                  <a:pt x="194085" y="222808"/>
                </a:lnTo>
                <a:lnTo>
                  <a:pt x="199482" y="215971"/>
                </a:lnTo>
                <a:lnTo>
                  <a:pt x="202033" y="213037"/>
                </a:lnTo>
                <a:lnTo>
                  <a:pt x="204867" y="207660"/>
                </a:lnTo>
                <a:lnTo>
                  <a:pt x="206126" y="202625"/>
                </a:lnTo>
                <a:lnTo>
                  <a:pt x="206836" y="195327"/>
                </a:lnTo>
                <a:lnTo>
                  <a:pt x="207001" y="190529"/>
                </a:lnTo>
                <a:lnTo>
                  <a:pt x="205458" y="188932"/>
                </a:lnTo>
                <a:lnTo>
                  <a:pt x="202842" y="187867"/>
                </a:lnTo>
                <a:lnTo>
                  <a:pt x="199510" y="187157"/>
                </a:lnTo>
                <a:lnTo>
                  <a:pt x="197289" y="185890"/>
                </a:lnTo>
                <a:lnTo>
                  <a:pt x="195808" y="184252"/>
                </a:lnTo>
                <a:lnTo>
                  <a:pt x="194821" y="182366"/>
                </a:lnTo>
                <a:lnTo>
                  <a:pt x="192575" y="181902"/>
                </a:lnTo>
                <a:lnTo>
                  <a:pt x="189491" y="182387"/>
                </a:lnTo>
                <a:lnTo>
                  <a:pt x="185847" y="183504"/>
                </a:lnTo>
                <a:lnTo>
                  <a:pt x="179681" y="184745"/>
                </a:lnTo>
                <a:lnTo>
                  <a:pt x="176926" y="185076"/>
                </a:lnTo>
                <a:lnTo>
                  <a:pt x="173502" y="186090"/>
                </a:lnTo>
                <a:lnTo>
                  <a:pt x="169631" y="187560"/>
                </a:lnTo>
                <a:lnTo>
                  <a:pt x="165463" y="189334"/>
                </a:lnTo>
                <a:lnTo>
                  <a:pt x="156599" y="193421"/>
                </a:lnTo>
                <a:lnTo>
                  <a:pt x="152013" y="195623"/>
                </a:lnTo>
                <a:lnTo>
                  <a:pt x="148162" y="197884"/>
                </a:lnTo>
                <a:lnTo>
                  <a:pt x="141766" y="202513"/>
                </a:lnTo>
                <a:lnTo>
                  <a:pt x="136277" y="209333"/>
                </a:lnTo>
                <a:lnTo>
                  <a:pt x="131192" y="217656"/>
                </a:lnTo>
                <a:lnTo>
                  <a:pt x="126286" y="226646"/>
                </a:lnTo>
                <a:lnTo>
                  <a:pt x="116669" y="245353"/>
                </a:lnTo>
                <a:lnTo>
                  <a:pt x="111894" y="254831"/>
                </a:lnTo>
                <a:lnTo>
                  <a:pt x="109243" y="264336"/>
                </a:lnTo>
                <a:lnTo>
                  <a:pt x="108064" y="273057"/>
                </a:lnTo>
                <a:lnTo>
                  <a:pt x="107540" y="279580"/>
                </a:lnTo>
                <a:lnTo>
                  <a:pt x="107308" y="287241"/>
                </a:lnTo>
                <a:lnTo>
                  <a:pt x="107158" y="301302"/>
                </a:lnTo>
                <a:lnTo>
                  <a:pt x="108733" y="303262"/>
                </a:lnTo>
                <a:lnTo>
                  <a:pt x="111371" y="304568"/>
                </a:lnTo>
                <a:lnTo>
                  <a:pt x="119426" y="306665"/>
                </a:lnTo>
                <a:lnTo>
                  <a:pt x="124761" y="306952"/>
                </a:lnTo>
                <a:lnTo>
                  <a:pt x="135697" y="3071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51"/>
          <p:cNvSpPr/>
          <p:nvPr/>
        </p:nvSpPr>
        <p:spPr>
          <a:xfrm>
            <a:off x="2193228" y="2786062"/>
            <a:ext cx="235227" cy="314326"/>
          </a:xfrm>
          <a:custGeom>
            <a:avLst/>
            <a:gdLst/>
            <a:ahLst/>
            <a:cxnLst/>
            <a:rect l="0" t="0" r="0" b="0"/>
            <a:pathLst>
              <a:path w="235227" h="314326">
                <a:moveTo>
                  <a:pt x="35622" y="0"/>
                </a:moveTo>
                <a:lnTo>
                  <a:pt x="26430" y="0"/>
                </a:lnTo>
                <a:lnTo>
                  <a:pt x="27112" y="0"/>
                </a:lnTo>
                <a:lnTo>
                  <a:pt x="27568" y="794"/>
                </a:lnTo>
                <a:lnTo>
                  <a:pt x="28073" y="3792"/>
                </a:lnTo>
                <a:lnTo>
                  <a:pt x="27414" y="4910"/>
                </a:lnTo>
                <a:lnTo>
                  <a:pt x="26181" y="5654"/>
                </a:lnTo>
                <a:lnTo>
                  <a:pt x="24566" y="6151"/>
                </a:lnTo>
                <a:lnTo>
                  <a:pt x="24282" y="8069"/>
                </a:lnTo>
                <a:lnTo>
                  <a:pt x="26084" y="14434"/>
                </a:lnTo>
                <a:lnTo>
                  <a:pt x="26088" y="17560"/>
                </a:lnTo>
                <a:lnTo>
                  <a:pt x="25297" y="20438"/>
                </a:lnTo>
                <a:lnTo>
                  <a:pt x="23976" y="23151"/>
                </a:lnTo>
                <a:lnTo>
                  <a:pt x="22508" y="30397"/>
                </a:lnTo>
                <a:lnTo>
                  <a:pt x="21062" y="39704"/>
                </a:lnTo>
                <a:lnTo>
                  <a:pt x="19565" y="45519"/>
                </a:lnTo>
                <a:lnTo>
                  <a:pt x="17774" y="51777"/>
                </a:lnTo>
                <a:lnTo>
                  <a:pt x="15786" y="57537"/>
                </a:lnTo>
                <a:lnTo>
                  <a:pt x="13666" y="62964"/>
                </a:lnTo>
                <a:lnTo>
                  <a:pt x="11460" y="68170"/>
                </a:lnTo>
                <a:lnTo>
                  <a:pt x="9989" y="74022"/>
                </a:lnTo>
                <a:lnTo>
                  <a:pt x="9008" y="80304"/>
                </a:lnTo>
                <a:lnTo>
                  <a:pt x="8354" y="86873"/>
                </a:lnTo>
                <a:lnTo>
                  <a:pt x="7125" y="93634"/>
                </a:lnTo>
                <a:lnTo>
                  <a:pt x="5511" y="100523"/>
                </a:lnTo>
                <a:lnTo>
                  <a:pt x="3642" y="107497"/>
                </a:lnTo>
                <a:lnTo>
                  <a:pt x="2395" y="113733"/>
                </a:lnTo>
                <a:lnTo>
                  <a:pt x="1564" y="119478"/>
                </a:lnTo>
                <a:lnTo>
                  <a:pt x="1011" y="124896"/>
                </a:lnTo>
                <a:lnTo>
                  <a:pt x="641" y="130889"/>
                </a:lnTo>
                <a:lnTo>
                  <a:pt x="231" y="143898"/>
                </a:lnTo>
                <a:lnTo>
                  <a:pt x="0" y="164609"/>
                </a:lnTo>
                <a:lnTo>
                  <a:pt x="761" y="170858"/>
                </a:lnTo>
                <a:lnTo>
                  <a:pt x="2063" y="176612"/>
                </a:lnTo>
                <a:lnTo>
                  <a:pt x="3724" y="182035"/>
                </a:lnTo>
                <a:lnTo>
                  <a:pt x="5625" y="187238"/>
                </a:lnTo>
                <a:lnTo>
                  <a:pt x="7687" y="192294"/>
                </a:lnTo>
                <a:lnTo>
                  <a:pt x="9854" y="197252"/>
                </a:lnTo>
                <a:lnTo>
                  <a:pt x="12093" y="202939"/>
                </a:lnTo>
                <a:lnTo>
                  <a:pt x="16698" y="215608"/>
                </a:lnTo>
                <a:lnTo>
                  <a:pt x="23753" y="236127"/>
                </a:lnTo>
                <a:lnTo>
                  <a:pt x="26121" y="241556"/>
                </a:lnTo>
                <a:lnTo>
                  <a:pt x="30870" y="249704"/>
                </a:lnTo>
                <a:lnTo>
                  <a:pt x="37743" y="258088"/>
                </a:lnTo>
                <a:lnTo>
                  <a:pt x="41798" y="262546"/>
                </a:lnTo>
                <a:lnTo>
                  <a:pt x="48421" y="271733"/>
                </a:lnTo>
                <a:lnTo>
                  <a:pt x="51298" y="276405"/>
                </a:lnTo>
                <a:lnTo>
                  <a:pt x="54804" y="280314"/>
                </a:lnTo>
                <a:lnTo>
                  <a:pt x="58729" y="283713"/>
                </a:lnTo>
                <a:lnTo>
                  <a:pt x="62932" y="286774"/>
                </a:lnTo>
                <a:lnTo>
                  <a:pt x="67322" y="289608"/>
                </a:lnTo>
                <a:lnTo>
                  <a:pt x="71837" y="292290"/>
                </a:lnTo>
                <a:lnTo>
                  <a:pt x="76434" y="294873"/>
                </a:lnTo>
                <a:lnTo>
                  <a:pt x="85775" y="299859"/>
                </a:lnTo>
                <a:lnTo>
                  <a:pt x="90488" y="302300"/>
                </a:lnTo>
                <a:lnTo>
                  <a:pt x="95218" y="303927"/>
                </a:lnTo>
                <a:lnTo>
                  <a:pt x="99959" y="305012"/>
                </a:lnTo>
                <a:lnTo>
                  <a:pt x="104707" y="305735"/>
                </a:lnTo>
                <a:lnTo>
                  <a:pt x="109460" y="306217"/>
                </a:lnTo>
                <a:lnTo>
                  <a:pt x="114216" y="306538"/>
                </a:lnTo>
                <a:lnTo>
                  <a:pt x="118974" y="306753"/>
                </a:lnTo>
                <a:lnTo>
                  <a:pt x="128494" y="306991"/>
                </a:lnTo>
                <a:lnTo>
                  <a:pt x="147541" y="307144"/>
                </a:lnTo>
                <a:lnTo>
                  <a:pt x="151509" y="306362"/>
                </a:lnTo>
                <a:lnTo>
                  <a:pt x="158036" y="303378"/>
                </a:lnTo>
                <a:lnTo>
                  <a:pt x="169965" y="297235"/>
                </a:lnTo>
                <a:lnTo>
                  <a:pt x="173602" y="294200"/>
                </a:lnTo>
                <a:lnTo>
                  <a:pt x="179761" y="286595"/>
                </a:lnTo>
                <a:lnTo>
                  <a:pt x="185144" y="280040"/>
                </a:lnTo>
                <a:lnTo>
                  <a:pt x="190976" y="273687"/>
                </a:lnTo>
                <a:lnTo>
                  <a:pt x="208431" y="255871"/>
                </a:lnTo>
                <a:lnTo>
                  <a:pt x="213761" y="248393"/>
                </a:lnTo>
                <a:lnTo>
                  <a:pt x="218776" y="239778"/>
                </a:lnTo>
                <a:lnTo>
                  <a:pt x="223651" y="230658"/>
                </a:lnTo>
                <a:lnTo>
                  <a:pt x="230857" y="216598"/>
                </a:lnTo>
                <a:lnTo>
                  <a:pt x="233518" y="207126"/>
                </a:lnTo>
                <a:lnTo>
                  <a:pt x="234701" y="198419"/>
                </a:lnTo>
                <a:lnTo>
                  <a:pt x="235226" y="191903"/>
                </a:lnTo>
                <a:lnTo>
                  <a:pt x="234573" y="189054"/>
                </a:lnTo>
                <a:lnTo>
                  <a:pt x="231729" y="183772"/>
                </a:lnTo>
                <a:lnTo>
                  <a:pt x="225666" y="176336"/>
                </a:lnTo>
                <a:lnTo>
                  <a:pt x="223437" y="174707"/>
                </a:lnTo>
                <a:lnTo>
                  <a:pt x="218843" y="172898"/>
                </a:lnTo>
                <a:lnTo>
                  <a:pt x="215713" y="173209"/>
                </a:lnTo>
                <a:lnTo>
                  <a:pt x="212039" y="174210"/>
                </a:lnTo>
                <a:lnTo>
                  <a:pt x="208002" y="175671"/>
                </a:lnTo>
                <a:lnTo>
                  <a:pt x="203723" y="176645"/>
                </a:lnTo>
                <a:lnTo>
                  <a:pt x="199283" y="177295"/>
                </a:lnTo>
                <a:lnTo>
                  <a:pt x="194735" y="177728"/>
                </a:lnTo>
                <a:lnTo>
                  <a:pt x="190116" y="178810"/>
                </a:lnTo>
                <a:lnTo>
                  <a:pt x="185449" y="180326"/>
                </a:lnTo>
                <a:lnTo>
                  <a:pt x="180750" y="182130"/>
                </a:lnTo>
                <a:lnTo>
                  <a:pt x="176030" y="184920"/>
                </a:lnTo>
                <a:lnTo>
                  <a:pt x="171296" y="188367"/>
                </a:lnTo>
                <a:lnTo>
                  <a:pt x="166553" y="192253"/>
                </a:lnTo>
                <a:lnTo>
                  <a:pt x="161803" y="196431"/>
                </a:lnTo>
                <a:lnTo>
                  <a:pt x="157048" y="200804"/>
                </a:lnTo>
                <a:lnTo>
                  <a:pt x="152292" y="205307"/>
                </a:lnTo>
                <a:lnTo>
                  <a:pt x="147533" y="210690"/>
                </a:lnTo>
                <a:lnTo>
                  <a:pt x="142773" y="216660"/>
                </a:lnTo>
                <a:lnTo>
                  <a:pt x="138012" y="223021"/>
                </a:lnTo>
                <a:lnTo>
                  <a:pt x="133251" y="228850"/>
                </a:lnTo>
                <a:lnTo>
                  <a:pt x="128489" y="234323"/>
                </a:lnTo>
                <a:lnTo>
                  <a:pt x="123727" y="239559"/>
                </a:lnTo>
                <a:lnTo>
                  <a:pt x="112086" y="251727"/>
                </a:lnTo>
                <a:lnTo>
                  <a:pt x="105648" y="258305"/>
                </a:lnTo>
                <a:lnTo>
                  <a:pt x="100562" y="265072"/>
                </a:lnTo>
                <a:lnTo>
                  <a:pt x="96378" y="271965"/>
                </a:lnTo>
                <a:lnTo>
                  <a:pt x="83959" y="296344"/>
                </a:lnTo>
                <a:lnTo>
                  <a:pt x="80917" y="304482"/>
                </a:lnTo>
                <a:lnTo>
                  <a:pt x="78484" y="3143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52"/>
          <p:cNvSpPr/>
          <p:nvPr/>
        </p:nvSpPr>
        <p:spPr>
          <a:xfrm>
            <a:off x="678656" y="3181996"/>
            <a:ext cx="535782" cy="18405"/>
          </a:xfrm>
          <a:custGeom>
            <a:avLst/>
            <a:gdLst/>
            <a:ahLst/>
            <a:cxnLst/>
            <a:rect l="0" t="0" r="0" b="0"/>
            <a:pathLst>
              <a:path w="535782" h="18405">
                <a:moveTo>
                  <a:pt x="0" y="18404"/>
                </a:moveTo>
                <a:lnTo>
                  <a:pt x="33853" y="18404"/>
                </a:lnTo>
                <a:lnTo>
                  <a:pt x="38444" y="17610"/>
                </a:lnTo>
                <a:lnTo>
                  <a:pt x="43092" y="16287"/>
                </a:lnTo>
                <a:lnTo>
                  <a:pt x="47778" y="14611"/>
                </a:lnTo>
                <a:lnTo>
                  <a:pt x="53283" y="13494"/>
                </a:lnTo>
                <a:lnTo>
                  <a:pt x="59334" y="12749"/>
                </a:lnTo>
                <a:lnTo>
                  <a:pt x="65750" y="12253"/>
                </a:lnTo>
                <a:lnTo>
                  <a:pt x="79228" y="11701"/>
                </a:lnTo>
                <a:lnTo>
                  <a:pt x="86156" y="11554"/>
                </a:lnTo>
                <a:lnTo>
                  <a:pt x="93950" y="10662"/>
                </a:lnTo>
                <a:lnTo>
                  <a:pt x="102321" y="9274"/>
                </a:lnTo>
                <a:lnTo>
                  <a:pt x="111076" y="7555"/>
                </a:lnTo>
                <a:lnTo>
                  <a:pt x="119295" y="6408"/>
                </a:lnTo>
                <a:lnTo>
                  <a:pt x="127155" y="5644"/>
                </a:lnTo>
                <a:lnTo>
                  <a:pt x="134776" y="5135"/>
                </a:lnTo>
                <a:lnTo>
                  <a:pt x="143032" y="4795"/>
                </a:lnTo>
                <a:lnTo>
                  <a:pt x="160672" y="4418"/>
                </a:lnTo>
                <a:lnTo>
                  <a:pt x="323445" y="4117"/>
                </a:lnTo>
                <a:lnTo>
                  <a:pt x="333105" y="3323"/>
                </a:lnTo>
                <a:lnTo>
                  <a:pt x="342720" y="1999"/>
                </a:lnTo>
                <a:lnTo>
                  <a:pt x="352305" y="324"/>
                </a:lnTo>
                <a:lnTo>
                  <a:pt x="361870" y="0"/>
                </a:lnTo>
                <a:lnTo>
                  <a:pt x="371421" y="579"/>
                </a:lnTo>
                <a:lnTo>
                  <a:pt x="380964" y="1758"/>
                </a:lnTo>
                <a:lnTo>
                  <a:pt x="389707" y="2544"/>
                </a:lnTo>
                <a:lnTo>
                  <a:pt x="397917" y="3068"/>
                </a:lnTo>
                <a:lnTo>
                  <a:pt x="405772" y="3417"/>
                </a:lnTo>
                <a:lnTo>
                  <a:pt x="422966" y="3806"/>
                </a:lnTo>
                <a:lnTo>
                  <a:pt x="431996" y="3909"/>
                </a:lnTo>
                <a:lnTo>
                  <a:pt x="439604" y="4772"/>
                </a:lnTo>
                <a:lnTo>
                  <a:pt x="446263" y="6141"/>
                </a:lnTo>
                <a:lnTo>
                  <a:pt x="452290" y="7847"/>
                </a:lnTo>
                <a:lnTo>
                  <a:pt x="458689" y="8985"/>
                </a:lnTo>
                <a:lnTo>
                  <a:pt x="465336" y="9743"/>
                </a:lnTo>
                <a:lnTo>
                  <a:pt x="472149" y="10249"/>
                </a:lnTo>
                <a:lnTo>
                  <a:pt x="483952" y="10810"/>
                </a:lnTo>
                <a:lnTo>
                  <a:pt x="500672" y="11171"/>
                </a:lnTo>
                <a:lnTo>
                  <a:pt x="535781" y="1126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53"/>
          <p:cNvSpPr/>
          <p:nvPr/>
        </p:nvSpPr>
        <p:spPr>
          <a:xfrm>
            <a:off x="886145" y="3236118"/>
            <a:ext cx="42543" cy="214314"/>
          </a:xfrm>
          <a:custGeom>
            <a:avLst/>
            <a:gdLst/>
            <a:ahLst/>
            <a:cxnLst/>
            <a:rect l="0" t="0" r="0" b="0"/>
            <a:pathLst>
              <a:path w="42543" h="214314">
                <a:moveTo>
                  <a:pt x="13967" y="0"/>
                </a:moveTo>
                <a:lnTo>
                  <a:pt x="10175" y="0"/>
                </a:lnTo>
                <a:lnTo>
                  <a:pt x="9058" y="794"/>
                </a:lnTo>
                <a:lnTo>
                  <a:pt x="8313" y="2117"/>
                </a:lnTo>
                <a:lnTo>
                  <a:pt x="7816" y="3793"/>
                </a:lnTo>
                <a:lnTo>
                  <a:pt x="6691" y="4910"/>
                </a:lnTo>
                <a:lnTo>
                  <a:pt x="5148" y="5655"/>
                </a:lnTo>
                <a:lnTo>
                  <a:pt x="3325" y="6151"/>
                </a:lnTo>
                <a:lnTo>
                  <a:pt x="2110" y="7276"/>
                </a:lnTo>
                <a:lnTo>
                  <a:pt x="1300" y="8819"/>
                </a:lnTo>
                <a:lnTo>
                  <a:pt x="760" y="10642"/>
                </a:lnTo>
                <a:lnTo>
                  <a:pt x="160" y="16901"/>
                </a:lnTo>
                <a:lnTo>
                  <a:pt x="0" y="20792"/>
                </a:lnTo>
                <a:lnTo>
                  <a:pt x="687" y="24181"/>
                </a:lnTo>
                <a:lnTo>
                  <a:pt x="1938" y="27233"/>
                </a:lnTo>
                <a:lnTo>
                  <a:pt x="3567" y="30062"/>
                </a:lnTo>
                <a:lnTo>
                  <a:pt x="4652" y="33535"/>
                </a:lnTo>
                <a:lnTo>
                  <a:pt x="5376" y="37438"/>
                </a:lnTo>
                <a:lnTo>
                  <a:pt x="5858" y="41628"/>
                </a:lnTo>
                <a:lnTo>
                  <a:pt x="6974" y="46008"/>
                </a:lnTo>
                <a:lnTo>
                  <a:pt x="8511" y="50516"/>
                </a:lnTo>
                <a:lnTo>
                  <a:pt x="10330" y="55109"/>
                </a:lnTo>
                <a:lnTo>
                  <a:pt x="11542" y="60552"/>
                </a:lnTo>
                <a:lnTo>
                  <a:pt x="12350" y="66562"/>
                </a:lnTo>
                <a:lnTo>
                  <a:pt x="12889" y="72950"/>
                </a:lnTo>
                <a:lnTo>
                  <a:pt x="14042" y="78795"/>
                </a:lnTo>
                <a:lnTo>
                  <a:pt x="15605" y="84280"/>
                </a:lnTo>
                <a:lnTo>
                  <a:pt x="17440" y="89525"/>
                </a:lnTo>
                <a:lnTo>
                  <a:pt x="18664" y="95402"/>
                </a:lnTo>
                <a:lnTo>
                  <a:pt x="19479" y="101701"/>
                </a:lnTo>
                <a:lnTo>
                  <a:pt x="20023" y="108282"/>
                </a:lnTo>
                <a:lnTo>
                  <a:pt x="20386" y="115051"/>
                </a:lnTo>
                <a:lnTo>
                  <a:pt x="20788" y="128921"/>
                </a:lnTo>
                <a:lnTo>
                  <a:pt x="21690" y="135160"/>
                </a:lnTo>
                <a:lnTo>
                  <a:pt x="23084" y="140907"/>
                </a:lnTo>
                <a:lnTo>
                  <a:pt x="24808" y="146325"/>
                </a:lnTo>
                <a:lnTo>
                  <a:pt x="25957" y="152319"/>
                </a:lnTo>
                <a:lnTo>
                  <a:pt x="26723" y="158696"/>
                </a:lnTo>
                <a:lnTo>
                  <a:pt x="27233" y="165329"/>
                </a:lnTo>
                <a:lnTo>
                  <a:pt x="28367" y="170544"/>
                </a:lnTo>
                <a:lnTo>
                  <a:pt x="29917" y="174815"/>
                </a:lnTo>
                <a:lnTo>
                  <a:pt x="38108" y="191165"/>
                </a:lnTo>
                <a:lnTo>
                  <a:pt x="39586" y="194912"/>
                </a:lnTo>
                <a:lnTo>
                  <a:pt x="40571" y="198204"/>
                </a:lnTo>
                <a:lnTo>
                  <a:pt x="41666" y="203978"/>
                </a:lnTo>
                <a:lnTo>
                  <a:pt x="42153" y="209191"/>
                </a:lnTo>
                <a:lnTo>
                  <a:pt x="42542" y="2143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54"/>
          <p:cNvSpPr/>
          <p:nvPr/>
        </p:nvSpPr>
        <p:spPr>
          <a:xfrm>
            <a:off x="1035843" y="3236118"/>
            <a:ext cx="28576" cy="185739"/>
          </a:xfrm>
          <a:custGeom>
            <a:avLst/>
            <a:gdLst/>
            <a:ahLst/>
            <a:cxnLst/>
            <a:rect l="0" t="0" r="0" b="0"/>
            <a:pathLst>
              <a:path w="28576" h="185739">
                <a:moveTo>
                  <a:pt x="0" y="0"/>
                </a:moveTo>
                <a:lnTo>
                  <a:pt x="3793" y="3793"/>
                </a:lnTo>
                <a:lnTo>
                  <a:pt x="4910" y="6497"/>
                </a:lnTo>
                <a:lnTo>
                  <a:pt x="5654" y="9888"/>
                </a:lnTo>
                <a:lnTo>
                  <a:pt x="6151" y="13736"/>
                </a:lnTo>
                <a:lnTo>
                  <a:pt x="6482" y="17888"/>
                </a:lnTo>
                <a:lnTo>
                  <a:pt x="6703" y="22245"/>
                </a:lnTo>
                <a:lnTo>
                  <a:pt x="6850" y="26736"/>
                </a:lnTo>
                <a:lnTo>
                  <a:pt x="7742" y="31318"/>
                </a:lnTo>
                <a:lnTo>
                  <a:pt x="9130" y="35960"/>
                </a:lnTo>
                <a:lnTo>
                  <a:pt x="10849" y="40642"/>
                </a:lnTo>
                <a:lnTo>
                  <a:pt x="11995" y="46938"/>
                </a:lnTo>
                <a:lnTo>
                  <a:pt x="12760" y="54311"/>
                </a:lnTo>
                <a:lnTo>
                  <a:pt x="13269" y="62401"/>
                </a:lnTo>
                <a:lnTo>
                  <a:pt x="13835" y="77740"/>
                </a:lnTo>
                <a:lnTo>
                  <a:pt x="13986" y="85164"/>
                </a:lnTo>
                <a:lnTo>
                  <a:pt x="13293" y="92495"/>
                </a:lnTo>
                <a:lnTo>
                  <a:pt x="12037" y="99764"/>
                </a:lnTo>
                <a:lnTo>
                  <a:pt x="10406" y="106990"/>
                </a:lnTo>
                <a:lnTo>
                  <a:pt x="9319" y="114189"/>
                </a:lnTo>
                <a:lnTo>
                  <a:pt x="8594" y="121370"/>
                </a:lnTo>
                <a:lnTo>
                  <a:pt x="8110" y="128539"/>
                </a:lnTo>
                <a:lnTo>
                  <a:pt x="7574" y="140737"/>
                </a:lnTo>
                <a:lnTo>
                  <a:pt x="7229" y="157711"/>
                </a:lnTo>
                <a:lnTo>
                  <a:pt x="8788" y="161497"/>
                </a:lnTo>
                <a:lnTo>
                  <a:pt x="11415" y="165608"/>
                </a:lnTo>
                <a:lnTo>
                  <a:pt x="19453" y="176029"/>
                </a:lnTo>
                <a:lnTo>
                  <a:pt x="20906" y="177678"/>
                </a:lnTo>
                <a:lnTo>
                  <a:pt x="28575" y="1857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55"/>
          <p:cNvSpPr/>
          <p:nvPr/>
        </p:nvSpPr>
        <p:spPr>
          <a:xfrm>
            <a:off x="1778793" y="3193256"/>
            <a:ext cx="535783" cy="21432"/>
          </a:xfrm>
          <a:custGeom>
            <a:avLst/>
            <a:gdLst/>
            <a:ahLst/>
            <a:cxnLst/>
            <a:rect l="0" t="0" r="0" b="0"/>
            <a:pathLst>
              <a:path w="535783" h="21432">
                <a:moveTo>
                  <a:pt x="0" y="21431"/>
                </a:moveTo>
                <a:lnTo>
                  <a:pt x="9943" y="21431"/>
                </a:lnTo>
                <a:lnTo>
                  <a:pt x="12979" y="20637"/>
                </a:lnTo>
                <a:lnTo>
                  <a:pt x="16590" y="19314"/>
                </a:lnTo>
                <a:lnTo>
                  <a:pt x="20585" y="17639"/>
                </a:lnTo>
                <a:lnTo>
                  <a:pt x="25630" y="16521"/>
                </a:lnTo>
                <a:lnTo>
                  <a:pt x="31374" y="15777"/>
                </a:lnTo>
                <a:lnTo>
                  <a:pt x="37585" y="15280"/>
                </a:lnTo>
                <a:lnTo>
                  <a:pt x="50836" y="14729"/>
                </a:lnTo>
                <a:lnTo>
                  <a:pt x="71683" y="14418"/>
                </a:lnTo>
                <a:lnTo>
                  <a:pt x="103854" y="14313"/>
                </a:lnTo>
                <a:lnTo>
                  <a:pt x="112892" y="13511"/>
                </a:lnTo>
                <a:lnTo>
                  <a:pt x="122093" y="12182"/>
                </a:lnTo>
                <a:lnTo>
                  <a:pt x="131402" y="10503"/>
                </a:lnTo>
                <a:lnTo>
                  <a:pt x="141576" y="9383"/>
                </a:lnTo>
                <a:lnTo>
                  <a:pt x="152328" y="8636"/>
                </a:lnTo>
                <a:lnTo>
                  <a:pt x="163464" y="8139"/>
                </a:lnTo>
                <a:lnTo>
                  <a:pt x="186422" y="7586"/>
                </a:lnTo>
                <a:lnTo>
                  <a:pt x="198100" y="7438"/>
                </a:lnTo>
                <a:lnTo>
                  <a:pt x="209060" y="6546"/>
                </a:lnTo>
                <a:lnTo>
                  <a:pt x="219543" y="5158"/>
                </a:lnTo>
                <a:lnTo>
                  <a:pt x="229706" y="3439"/>
                </a:lnTo>
                <a:lnTo>
                  <a:pt x="239656" y="2292"/>
                </a:lnTo>
                <a:lnTo>
                  <a:pt x="249464" y="1528"/>
                </a:lnTo>
                <a:lnTo>
                  <a:pt x="259179" y="1019"/>
                </a:lnTo>
                <a:lnTo>
                  <a:pt x="280555" y="453"/>
                </a:lnTo>
                <a:lnTo>
                  <a:pt x="53578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56"/>
          <p:cNvSpPr/>
          <p:nvPr/>
        </p:nvSpPr>
        <p:spPr>
          <a:xfrm>
            <a:off x="2014563" y="3278981"/>
            <a:ext cx="21406" cy="185738"/>
          </a:xfrm>
          <a:custGeom>
            <a:avLst/>
            <a:gdLst/>
            <a:ahLst/>
            <a:cxnLst/>
            <a:rect l="0" t="0" r="0" b="0"/>
            <a:pathLst>
              <a:path w="21406" h="185738">
                <a:moveTo>
                  <a:pt x="7118" y="0"/>
                </a:moveTo>
                <a:lnTo>
                  <a:pt x="967" y="0"/>
                </a:lnTo>
                <a:lnTo>
                  <a:pt x="636" y="794"/>
                </a:lnTo>
                <a:lnTo>
                  <a:pt x="61" y="6151"/>
                </a:lnTo>
                <a:lnTo>
                  <a:pt x="0" y="10642"/>
                </a:lnTo>
                <a:lnTo>
                  <a:pt x="785" y="13444"/>
                </a:lnTo>
                <a:lnTo>
                  <a:pt x="2102" y="16900"/>
                </a:lnTo>
                <a:lnTo>
                  <a:pt x="3774" y="20792"/>
                </a:lnTo>
                <a:lnTo>
                  <a:pt x="4889" y="24180"/>
                </a:lnTo>
                <a:lnTo>
                  <a:pt x="5632" y="27233"/>
                </a:lnTo>
                <a:lnTo>
                  <a:pt x="6127" y="30061"/>
                </a:lnTo>
                <a:lnTo>
                  <a:pt x="6457" y="34328"/>
                </a:lnTo>
                <a:lnTo>
                  <a:pt x="6677" y="39554"/>
                </a:lnTo>
                <a:lnTo>
                  <a:pt x="6824" y="45419"/>
                </a:lnTo>
                <a:lnTo>
                  <a:pt x="7716" y="50917"/>
                </a:lnTo>
                <a:lnTo>
                  <a:pt x="9104" y="56170"/>
                </a:lnTo>
                <a:lnTo>
                  <a:pt x="10823" y="61259"/>
                </a:lnTo>
                <a:lnTo>
                  <a:pt x="11969" y="67033"/>
                </a:lnTo>
                <a:lnTo>
                  <a:pt x="12733" y="73263"/>
                </a:lnTo>
                <a:lnTo>
                  <a:pt x="13243" y="79799"/>
                </a:lnTo>
                <a:lnTo>
                  <a:pt x="13582" y="85743"/>
                </a:lnTo>
                <a:lnTo>
                  <a:pt x="13960" y="96581"/>
                </a:lnTo>
                <a:lnTo>
                  <a:pt x="14172" y="115400"/>
                </a:lnTo>
                <a:lnTo>
                  <a:pt x="14996" y="121383"/>
                </a:lnTo>
                <a:lnTo>
                  <a:pt x="16339" y="126959"/>
                </a:lnTo>
                <a:lnTo>
                  <a:pt x="18027" y="132265"/>
                </a:lnTo>
                <a:lnTo>
                  <a:pt x="19153" y="138182"/>
                </a:lnTo>
                <a:lnTo>
                  <a:pt x="19904" y="144509"/>
                </a:lnTo>
                <a:lnTo>
                  <a:pt x="20738" y="156301"/>
                </a:lnTo>
                <a:lnTo>
                  <a:pt x="21109" y="164188"/>
                </a:lnTo>
                <a:lnTo>
                  <a:pt x="21273" y="170339"/>
                </a:lnTo>
                <a:lnTo>
                  <a:pt x="21405" y="1857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57"/>
          <p:cNvSpPr/>
          <p:nvPr/>
        </p:nvSpPr>
        <p:spPr>
          <a:xfrm>
            <a:off x="2135981" y="3236118"/>
            <a:ext cx="21432" cy="242889"/>
          </a:xfrm>
          <a:custGeom>
            <a:avLst/>
            <a:gdLst/>
            <a:ahLst/>
            <a:cxnLst/>
            <a:rect l="0" t="0" r="0" b="0"/>
            <a:pathLst>
              <a:path w="21432" h="242889">
                <a:moveTo>
                  <a:pt x="0" y="0"/>
                </a:moveTo>
                <a:lnTo>
                  <a:pt x="6151" y="6151"/>
                </a:lnTo>
                <a:lnTo>
                  <a:pt x="6702" y="8819"/>
                </a:lnTo>
                <a:lnTo>
                  <a:pt x="6948" y="13445"/>
                </a:lnTo>
                <a:lnTo>
                  <a:pt x="7056" y="20792"/>
                </a:lnTo>
                <a:lnTo>
                  <a:pt x="7879" y="24974"/>
                </a:lnTo>
                <a:lnTo>
                  <a:pt x="9221" y="29350"/>
                </a:lnTo>
                <a:lnTo>
                  <a:pt x="10910" y="33854"/>
                </a:lnTo>
                <a:lnTo>
                  <a:pt x="12036" y="39238"/>
                </a:lnTo>
                <a:lnTo>
                  <a:pt x="12786" y="45209"/>
                </a:lnTo>
                <a:lnTo>
                  <a:pt x="13287" y="51570"/>
                </a:lnTo>
                <a:lnTo>
                  <a:pt x="13620" y="58193"/>
                </a:lnTo>
                <a:lnTo>
                  <a:pt x="13991" y="71901"/>
                </a:lnTo>
                <a:lnTo>
                  <a:pt x="14287" y="223087"/>
                </a:lnTo>
                <a:lnTo>
                  <a:pt x="15081" y="225718"/>
                </a:lnTo>
                <a:lnTo>
                  <a:pt x="16404" y="228267"/>
                </a:lnTo>
                <a:lnTo>
                  <a:pt x="18080" y="230759"/>
                </a:lnTo>
                <a:lnTo>
                  <a:pt x="19197" y="233214"/>
                </a:lnTo>
                <a:lnTo>
                  <a:pt x="19942" y="235645"/>
                </a:lnTo>
                <a:lnTo>
                  <a:pt x="21431" y="2428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58"/>
          <p:cNvSpPr/>
          <p:nvPr/>
        </p:nvSpPr>
        <p:spPr>
          <a:xfrm>
            <a:off x="1235868" y="3629025"/>
            <a:ext cx="221458" cy="278607"/>
          </a:xfrm>
          <a:custGeom>
            <a:avLst/>
            <a:gdLst/>
            <a:ahLst/>
            <a:cxnLst/>
            <a:rect l="0" t="0" r="0" b="0"/>
            <a:pathLst>
              <a:path w="221458" h="278607">
                <a:moveTo>
                  <a:pt x="0" y="0"/>
                </a:moveTo>
                <a:lnTo>
                  <a:pt x="3793" y="0"/>
                </a:lnTo>
                <a:lnTo>
                  <a:pt x="4910" y="793"/>
                </a:lnTo>
                <a:lnTo>
                  <a:pt x="5655" y="2116"/>
                </a:lnTo>
                <a:lnTo>
                  <a:pt x="8819" y="9887"/>
                </a:lnTo>
                <a:lnTo>
                  <a:pt x="11857" y="17094"/>
                </a:lnTo>
                <a:lnTo>
                  <a:pt x="13208" y="22943"/>
                </a:lnTo>
                <a:lnTo>
                  <a:pt x="18041" y="30305"/>
                </a:lnTo>
                <a:lnTo>
                  <a:pt x="24687" y="38868"/>
                </a:lnTo>
                <a:lnTo>
                  <a:pt x="27571" y="43375"/>
                </a:lnTo>
                <a:lnTo>
                  <a:pt x="30287" y="47966"/>
                </a:lnTo>
                <a:lnTo>
                  <a:pt x="33685" y="52615"/>
                </a:lnTo>
                <a:lnTo>
                  <a:pt x="37538" y="57302"/>
                </a:lnTo>
                <a:lnTo>
                  <a:pt x="41694" y="62013"/>
                </a:lnTo>
                <a:lnTo>
                  <a:pt x="46052" y="67536"/>
                </a:lnTo>
                <a:lnTo>
                  <a:pt x="50546" y="73599"/>
                </a:lnTo>
                <a:lnTo>
                  <a:pt x="55128" y="80022"/>
                </a:lnTo>
                <a:lnTo>
                  <a:pt x="59771" y="85892"/>
                </a:lnTo>
                <a:lnTo>
                  <a:pt x="64454" y="91392"/>
                </a:lnTo>
                <a:lnTo>
                  <a:pt x="69163" y="96647"/>
                </a:lnTo>
                <a:lnTo>
                  <a:pt x="73890" y="102531"/>
                </a:lnTo>
                <a:lnTo>
                  <a:pt x="78629" y="108835"/>
                </a:lnTo>
                <a:lnTo>
                  <a:pt x="88128" y="122190"/>
                </a:lnTo>
                <a:lnTo>
                  <a:pt x="97641" y="136063"/>
                </a:lnTo>
                <a:lnTo>
                  <a:pt x="102400" y="142302"/>
                </a:lnTo>
                <a:lnTo>
                  <a:pt x="107161" y="148049"/>
                </a:lnTo>
                <a:lnTo>
                  <a:pt x="111922" y="153468"/>
                </a:lnTo>
                <a:lnTo>
                  <a:pt x="116683" y="159462"/>
                </a:lnTo>
                <a:lnTo>
                  <a:pt x="121445" y="165839"/>
                </a:lnTo>
                <a:lnTo>
                  <a:pt x="130970" y="179275"/>
                </a:lnTo>
                <a:lnTo>
                  <a:pt x="140494" y="193184"/>
                </a:lnTo>
                <a:lnTo>
                  <a:pt x="145257" y="199433"/>
                </a:lnTo>
                <a:lnTo>
                  <a:pt x="150019" y="205186"/>
                </a:lnTo>
                <a:lnTo>
                  <a:pt x="154782" y="210609"/>
                </a:lnTo>
                <a:lnTo>
                  <a:pt x="158750" y="215812"/>
                </a:lnTo>
                <a:lnTo>
                  <a:pt x="162190" y="220869"/>
                </a:lnTo>
                <a:lnTo>
                  <a:pt x="165277" y="225827"/>
                </a:lnTo>
                <a:lnTo>
                  <a:pt x="168922" y="230720"/>
                </a:lnTo>
                <a:lnTo>
                  <a:pt x="172940" y="235569"/>
                </a:lnTo>
                <a:lnTo>
                  <a:pt x="177206" y="240390"/>
                </a:lnTo>
                <a:lnTo>
                  <a:pt x="180844" y="245191"/>
                </a:lnTo>
                <a:lnTo>
                  <a:pt x="184062" y="249979"/>
                </a:lnTo>
                <a:lnTo>
                  <a:pt x="187002" y="254759"/>
                </a:lnTo>
                <a:lnTo>
                  <a:pt x="192385" y="262187"/>
                </a:lnTo>
                <a:lnTo>
                  <a:pt x="194932" y="265278"/>
                </a:lnTo>
                <a:lnTo>
                  <a:pt x="197423" y="267339"/>
                </a:lnTo>
                <a:lnTo>
                  <a:pt x="199878" y="268714"/>
                </a:lnTo>
                <a:lnTo>
                  <a:pt x="202308" y="269630"/>
                </a:lnTo>
                <a:lnTo>
                  <a:pt x="207125" y="272764"/>
                </a:lnTo>
                <a:lnTo>
                  <a:pt x="209521" y="274712"/>
                </a:lnTo>
                <a:lnTo>
                  <a:pt x="211912" y="276010"/>
                </a:lnTo>
                <a:lnTo>
                  <a:pt x="214300" y="276875"/>
                </a:lnTo>
                <a:lnTo>
                  <a:pt x="221457" y="2786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59"/>
          <p:cNvSpPr/>
          <p:nvPr/>
        </p:nvSpPr>
        <p:spPr>
          <a:xfrm>
            <a:off x="1264443" y="3607593"/>
            <a:ext cx="178595" cy="257176"/>
          </a:xfrm>
          <a:custGeom>
            <a:avLst/>
            <a:gdLst/>
            <a:ahLst/>
            <a:cxnLst/>
            <a:rect l="0" t="0" r="0" b="0"/>
            <a:pathLst>
              <a:path w="178595" h="257176">
                <a:moveTo>
                  <a:pt x="178594" y="0"/>
                </a:moveTo>
                <a:lnTo>
                  <a:pt x="174802" y="0"/>
                </a:lnTo>
                <a:lnTo>
                  <a:pt x="172097" y="794"/>
                </a:lnTo>
                <a:lnTo>
                  <a:pt x="168707" y="2117"/>
                </a:lnTo>
                <a:lnTo>
                  <a:pt x="164859" y="3793"/>
                </a:lnTo>
                <a:lnTo>
                  <a:pt x="163087" y="4910"/>
                </a:lnTo>
                <a:lnTo>
                  <a:pt x="162700" y="5655"/>
                </a:lnTo>
                <a:lnTo>
                  <a:pt x="163235" y="6151"/>
                </a:lnTo>
                <a:lnTo>
                  <a:pt x="162005" y="7276"/>
                </a:lnTo>
                <a:lnTo>
                  <a:pt x="159597" y="8819"/>
                </a:lnTo>
                <a:lnTo>
                  <a:pt x="156404" y="10642"/>
                </a:lnTo>
                <a:lnTo>
                  <a:pt x="153482" y="13445"/>
                </a:lnTo>
                <a:lnTo>
                  <a:pt x="148119" y="20792"/>
                </a:lnTo>
                <a:lnTo>
                  <a:pt x="145577" y="24974"/>
                </a:lnTo>
                <a:lnTo>
                  <a:pt x="143089" y="29350"/>
                </a:lnTo>
                <a:lnTo>
                  <a:pt x="140637" y="33854"/>
                </a:lnTo>
                <a:lnTo>
                  <a:pt x="138208" y="39238"/>
                </a:lnTo>
                <a:lnTo>
                  <a:pt x="135795" y="45209"/>
                </a:lnTo>
                <a:lnTo>
                  <a:pt x="133392" y="51570"/>
                </a:lnTo>
                <a:lnTo>
                  <a:pt x="130203" y="58193"/>
                </a:lnTo>
                <a:lnTo>
                  <a:pt x="126490" y="64989"/>
                </a:lnTo>
                <a:lnTo>
                  <a:pt x="122427" y="71901"/>
                </a:lnTo>
                <a:lnTo>
                  <a:pt x="118130" y="79684"/>
                </a:lnTo>
                <a:lnTo>
                  <a:pt x="109123" y="96799"/>
                </a:lnTo>
                <a:lnTo>
                  <a:pt x="104499" y="105014"/>
                </a:lnTo>
                <a:lnTo>
                  <a:pt x="99829" y="112872"/>
                </a:lnTo>
                <a:lnTo>
                  <a:pt x="90406" y="127953"/>
                </a:lnTo>
                <a:lnTo>
                  <a:pt x="61906" y="171394"/>
                </a:lnTo>
                <a:lnTo>
                  <a:pt x="52385" y="185713"/>
                </a:lnTo>
                <a:lnTo>
                  <a:pt x="48417" y="191277"/>
                </a:lnTo>
                <a:lnTo>
                  <a:pt x="44978" y="195781"/>
                </a:lnTo>
                <a:lnTo>
                  <a:pt x="41892" y="199577"/>
                </a:lnTo>
                <a:lnTo>
                  <a:pt x="38247" y="203695"/>
                </a:lnTo>
                <a:lnTo>
                  <a:pt x="29963" y="212505"/>
                </a:lnTo>
                <a:lnTo>
                  <a:pt x="27119" y="217076"/>
                </a:lnTo>
                <a:lnTo>
                  <a:pt x="25223" y="221711"/>
                </a:lnTo>
                <a:lnTo>
                  <a:pt x="23959" y="226389"/>
                </a:lnTo>
                <a:lnTo>
                  <a:pt x="20438" y="233703"/>
                </a:lnTo>
                <a:lnTo>
                  <a:pt x="16228" y="239599"/>
                </a:lnTo>
                <a:lnTo>
                  <a:pt x="11710" y="244866"/>
                </a:lnTo>
                <a:lnTo>
                  <a:pt x="7057" y="249852"/>
                </a:lnTo>
                <a:lnTo>
                  <a:pt x="0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60"/>
          <p:cNvSpPr/>
          <p:nvPr/>
        </p:nvSpPr>
        <p:spPr>
          <a:xfrm>
            <a:off x="1571625" y="3686175"/>
            <a:ext cx="164307" cy="14288"/>
          </a:xfrm>
          <a:custGeom>
            <a:avLst/>
            <a:gdLst/>
            <a:ahLst/>
            <a:cxnLst/>
            <a:rect l="0" t="0" r="0" b="0"/>
            <a:pathLst>
              <a:path w="164307" h="14288">
                <a:moveTo>
                  <a:pt x="0" y="0"/>
                </a:moveTo>
                <a:lnTo>
                  <a:pt x="101070" y="0"/>
                </a:lnTo>
                <a:lnTo>
                  <a:pt x="104686" y="794"/>
                </a:lnTo>
                <a:lnTo>
                  <a:pt x="108685" y="2116"/>
                </a:lnTo>
                <a:lnTo>
                  <a:pt x="112938" y="3792"/>
                </a:lnTo>
                <a:lnTo>
                  <a:pt x="117360" y="4909"/>
                </a:lnTo>
                <a:lnTo>
                  <a:pt x="121896" y="5654"/>
                </a:lnTo>
                <a:lnTo>
                  <a:pt x="126508" y="6150"/>
                </a:lnTo>
                <a:lnTo>
                  <a:pt x="130376" y="6481"/>
                </a:lnTo>
                <a:lnTo>
                  <a:pt x="133748" y="6702"/>
                </a:lnTo>
                <a:lnTo>
                  <a:pt x="136790" y="6849"/>
                </a:lnTo>
                <a:lnTo>
                  <a:pt x="144404" y="7012"/>
                </a:lnTo>
                <a:lnTo>
                  <a:pt x="148657" y="7056"/>
                </a:lnTo>
                <a:lnTo>
                  <a:pt x="152285" y="7879"/>
                </a:lnTo>
                <a:lnTo>
                  <a:pt x="155499" y="9221"/>
                </a:lnTo>
                <a:lnTo>
                  <a:pt x="164306" y="142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61"/>
          <p:cNvSpPr/>
          <p:nvPr/>
        </p:nvSpPr>
        <p:spPr>
          <a:xfrm>
            <a:off x="1564568" y="3757612"/>
            <a:ext cx="128501" cy="7145"/>
          </a:xfrm>
          <a:custGeom>
            <a:avLst/>
            <a:gdLst/>
            <a:ahLst/>
            <a:cxnLst/>
            <a:rect l="0" t="0" r="0" b="0"/>
            <a:pathLst>
              <a:path w="128501" h="7145">
                <a:moveTo>
                  <a:pt x="7057" y="0"/>
                </a:moveTo>
                <a:lnTo>
                  <a:pt x="0" y="0"/>
                </a:lnTo>
                <a:lnTo>
                  <a:pt x="47691" y="0"/>
                </a:lnTo>
                <a:lnTo>
                  <a:pt x="52402" y="794"/>
                </a:lnTo>
                <a:lnTo>
                  <a:pt x="57131" y="2117"/>
                </a:lnTo>
                <a:lnTo>
                  <a:pt x="61871" y="3792"/>
                </a:lnTo>
                <a:lnTo>
                  <a:pt x="66618" y="4910"/>
                </a:lnTo>
                <a:lnTo>
                  <a:pt x="71370" y="5654"/>
                </a:lnTo>
                <a:lnTo>
                  <a:pt x="76126" y="6151"/>
                </a:lnTo>
                <a:lnTo>
                  <a:pt x="81678" y="6482"/>
                </a:lnTo>
                <a:lnTo>
                  <a:pt x="94197" y="6850"/>
                </a:lnTo>
                <a:lnTo>
                  <a:pt x="128500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62"/>
          <p:cNvSpPr/>
          <p:nvPr/>
        </p:nvSpPr>
        <p:spPr>
          <a:xfrm>
            <a:off x="1875434" y="3579018"/>
            <a:ext cx="246125" cy="357189"/>
          </a:xfrm>
          <a:custGeom>
            <a:avLst/>
            <a:gdLst/>
            <a:ahLst/>
            <a:cxnLst/>
            <a:rect l="0" t="0" r="0" b="0"/>
            <a:pathLst>
              <a:path w="246125" h="357189">
                <a:moveTo>
                  <a:pt x="60522" y="0"/>
                </a:moveTo>
                <a:lnTo>
                  <a:pt x="53465" y="0"/>
                </a:lnTo>
                <a:lnTo>
                  <a:pt x="53386" y="9943"/>
                </a:lnTo>
                <a:lnTo>
                  <a:pt x="48470" y="24836"/>
                </a:lnTo>
                <a:lnTo>
                  <a:pt x="47228" y="33792"/>
                </a:lnTo>
                <a:lnTo>
                  <a:pt x="44559" y="43065"/>
                </a:lnTo>
                <a:lnTo>
                  <a:pt x="40727" y="53271"/>
                </a:lnTo>
                <a:lnTo>
                  <a:pt x="29467" y="86155"/>
                </a:lnTo>
                <a:lnTo>
                  <a:pt x="27119" y="92362"/>
                </a:lnTo>
                <a:lnTo>
                  <a:pt x="22393" y="103492"/>
                </a:lnTo>
                <a:lnTo>
                  <a:pt x="20021" y="110269"/>
                </a:lnTo>
                <a:lnTo>
                  <a:pt x="17646" y="117963"/>
                </a:lnTo>
                <a:lnTo>
                  <a:pt x="15269" y="126267"/>
                </a:lnTo>
                <a:lnTo>
                  <a:pt x="13685" y="134184"/>
                </a:lnTo>
                <a:lnTo>
                  <a:pt x="12629" y="141844"/>
                </a:lnTo>
                <a:lnTo>
                  <a:pt x="11924" y="149331"/>
                </a:lnTo>
                <a:lnTo>
                  <a:pt x="10661" y="155911"/>
                </a:lnTo>
                <a:lnTo>
                  <a:pt x="9025" y="161885"/>
                </a:lnTo>
                <a:lnTo>
                  <a:pt x="696" y="186670"/>
                </a:lnTo>
                <a:lnTo>
                  <a:pt x="0" y="192710"/>
                </a:lnTo>
                <a:lnTo>
                  <a:pt x="1344" y="203653"/>
                </a:lnTo>
                <a:lnTo>
                  <a:pt x="2471" y="213808"/>
                </a:lnTo>
                <a:lnTo>
                  <a:pt x="2771" y="218739"/>
                </a:lnTo>
                <a:lnTo>
                  <a:pt x="4559" y="223613"/>
                </a:lnTo>
                <a:lnTo>
                  <a:pt x="10779" y="233264"/>
                </a:lnTo>
                <a:lnTo>
                  <a:pt x="16718" y="242844"/>
                </a:lnTo>
                <a:lnTo>
                  <a:pt x="22003" y="251600"/>
                </a:lnTo>
                <a:lnTo>
                  <a:pt x="26998" y="258137"/>
                </a:lnTo>
                <a:lnTo>
                  <a:pt x="33981" y="263688"/>
                </a:lnTo>
                <a:lnTo>
                  <a:pt x="38065" y="266280"/>
                </a:lnTo>
                <a:lnTo>
                  <a:pt x="42376" y="268007"/>
                </a:lnTo>
                <a:lnTo>
                  <a:pt x="46837" y="269159"/>
                </a:lnTo>
                <a:lnTo>
                  <a:pt x="51398" y="269927"/>
                </a:lnTo>
                <a:lnTo>
                  <a:pt x="56027" y="271233"/>
                </a:lnTo>
                <a:lnTo>
                  <a:pt x="60700" y="272897"/>
                </a:lnTo>
                <a:lnTo>
                  <a:pt x="65403" y="274800"/>
                </a:lnTo>
                <a:lnTo>
                  <a:pt x="70920" y="276069"/>
                </a:lnTo>
                <a:lnTo>
                  <a:pt x="76979" y="276915"/>
                </a:lnTo>
                <a:lnTo>
                  <a:pt x="83399" y="277479"/>
                </a:lnTo>
                <a:lnTo>
                  <a:pt x="90061" y="277061"/>
                </a:lnTo>
                <a:lnTo>
                  <a:pt x="96883" y="275989"/>
                </a:lnTo>
                <a:lnTo>
                  <a:pt x="103813" y="274480"/>
                </a:lnTo>
                <a:lnTo>
                  <a:pt x="110020" y="272681"/>
                </a:lnTo>
                <a:lnTo>
                  <a:pt x="115746" y="270687"/>
                </a:lnTo>
                <a:lnTo>
                  <a:pt x="121150" y="268564"/>
                </a:lnTo>
                <a:lnTo>
                  <a:pt x="133505" y="264089"/>
                </a:lnTo>
                <a:lnTo>
                  <a:pt x="140134" y="261784"/>
                </a:lnTo>
                <a:lnTo>
                  <a:pt x="146140" y="259454"/>
                </a:lnTo>
                <a:lnTo>
                  <a:pt x="151732" y="257107"/>
                </a:lnTo>
                <a:lnTo>
                  <a:pt x="157047" y="254748"/>
                </a:lnTo>
                <a:lnTo>
                  <a:pt x="162972" y="252383"/>
                </a:lnTo>
                <a:lnTo>
                  <a:pt x="175905" y="247637"/>
                </a:lnTo>
                <a:lnTo>
                  <a:pt x="181894" y="245260"/>
                </a:lnTo>
                <a:lnTo>
                  <a:pt x="187474" y="242882"/>
                </a:lnTo>
                <a:lnTo>
                  <a:pt x="192782" y="240503"/>
                </a:lnTo>
                <a:lnTo>
                  <a:pt x="197908" y="237329"/>
                </a:lnTo>
                <a:lnTo>
                  <a:pt x="202912" y="233626"/>
                </a:lnTo>
                <a:lnTo>
                  <a:pt x="207836" y="229569"/>
                </a:lnTo>
                <a:lnTo>
                  <a:pt x="212706" y="226071"/>
                </a:lnTo>
                <a:lnTo>
                  <a:pt x="217541" y="222946"/>
                </a:lnTo>
                <a:lnTo>
                  <a:pt x="222351" y="220068"/>
                </a:lnTo>
                <a:lnTo>
                  <a:pt x="229813" y="212637"/>
                </a:lnTo>
                <a:lnTo>
                  <a:pt x="235775" y="204837"/>
                </a:lnTo>
                <a:lnTo>
                  <a:pt x="242800" y="195983"/>
                </a:lnTo>
                <a:lnTo>
                  <a:pt x="244722" y="190820"/>
                </a:lnTo>
                <a:lnTo>
                  <a:pt x="245956" y="181038"/>
                </a:lnTo>
                <a:lnTo>
                  <a:pt x="246124" y="176241"/>
                </a:lnTo>
                <a:lnTo>
                  <a:pt x="245375" y="174644"/>
                </a:lnTo>
                <a:lnTo>
                  <a:pt x="244083" y="173579"/>
                </a:lnTo>
                <a:lnTo>
                  <a:pt x="242427" y="172870"/>
                </a:lnTo>
                <a:lnTo>
                  <a:pt x="238471" y="172081"/>
                </a:lnTo>
                <a:lnTo>
                  <a:pt x="236304" y="171871"/>
                </a:lnTo>
                <a:lnTo>
                  <a:pt x="229664" y="173754"/>
                </a:lnTo>
                <a:lnTo>
                  <a:pt x="225671" y="175367"/>
                </a:lnTo>
                <a:lnTo>
                  <a:pt x="221421" y="177237"/>
                </a:lnTo>
                <a:lnTo>
                  <a:pt x="212466" y="181430"/>
                </a:lnTo>
                <a:lnTo>
                  <a:pt x="207855" y="184454"/>
                </a:lnTo>
                <a:lnTo>
                  <a:pt x="203194" y="188057"/>
                </a:lnTo>
                <a:lnTo>
                  <a:pt x="198499" y="192046"/>
                </a:lnTo>
                <a:lnTo>
                  <a:pt x="192988" y="197087"/>
                </a:lnTo>
                <a:lnTo>
                  <a:pt x="180514" y="209038"/>
                </a:lnTo>
                <a:lnTo>
                  <a:pt x="160104" y="229154"/>
                </a:lnTo>
                <a:lnTo>
                  <a:pt x="153104" y="236907"/>
                </a:lnTo>
                <a:lnTo>
                  <a:pt x="146056" y="245250"/>
                </a:lnTo>
                <a:lnTo>
                  <a:pt x="138976" y="253988"/>
                </a:lnTo>
                <a:lnTo>
                  <a:pt x="131874" y="262194"/>
                </a:lnTo>
                <a:lnTo>
                  <a:pt x="124759" y="270046"/>
                </a:lnTo>
                <a:lnTo>
                  <a:pt x="117634" y="277662"/>
                </a:lnTo>
                <a:lnTo>
                  <a:pt x="111297" y="285121"/>
                </a:lnTo>
                <a:lnTo>
                  <a:pt x="105484" y="292474"/>
                </a:lnTo>
                <a:lnTo>
                  <a:pt x="100022" y="299758"/>
                </a:lnTo>
                <a:lnTo>
                  <a:pt x="94793" y="306201"/>
                </a:lnTo>
                <a:lnTo>
                  <a:pt x="89719" y="312084"/>
                </a:lnTo>
                <a:lnTo>
                  <a:pt x="84749" y="317594"/>
                </a:lnTo>
                <a:lnTo>
                  <a:pt x="80642" y="323648"/>
                </a:lnTo>
                <a:lnTo>
                  <a:pt x="77110" y="330065"/>
                </a:lnTo>
                <a:lnTo>
                  <a:pt x="73962" y="336725"/>
                </a:lnTo>
                <a:lnTo>
                  <a:pt x="68347" y="346241"/>
                </a:lnTo>
                <a:lnTo>
                  <a:pt x="60522" y="3571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63"/>
          <p:cNvSpPr/>
          <p:nvPr/>
        </p:nvSpPr>
        <p:spPr>
          <a:xfrm>
            <a:off x="1043096" y="3450439"/>
            <a:ext cx="1405105" cy="556112"/>
          </a:xfrm>
          <a:custGeom>
            <a:avLst/>
            <a:gdLst/>
            <a:ahLst/>
            <a:cxnLst/>
            <a:rect l="0" t="0" r="0" b="0"/>
            <a:pathLst>
              <a:path w="1405105" h="556112">
                <a:moveTo>
                  <a:pt x="1271479" y="157154"/>
                </a:moveTo>
                <a:lnTo>
                  <a:pt x="1267686" y="157154"/>
                </a:lnTo>
                <a:lnTo>
                  <a:pt x="1265775" y="156361"/>
                </a:lnTo>
                <a:lnTo>
                  <a:pt x="1259294" y="152245"/>
                </a:lnTo>
                <a:lnTo>
                  <a:pt x="1252346" y="149879"/>
                </a:lnTo>
                <a:lnTo>
                  <a:pt x="1223432" y="133244"/>
                </a:lnTo>
                <a:lnTo>
                  <a:pt x="1209630" y="124591"/>
                </a:lnTo>
                <a:lnTo>
                  <a:pt x="1187830" y="118059"/>
                </a:lnTo>
                <a:lnTo>
                  <a:pt x="1139114" y="97597"/>
                </a:lnTo>
                <a:lnTo>
                  <a:pt x="1097573" y="80953"/>
                </a:lnTo>
                <a:lnTo>
                  <a:pt x="1056950" y="66667"/>
                </a:lnTo>
                <a:lnTo>
                  <a:pt x="1035671" y="60317"/>
                </a:lnTo>
                <a:lnTo>
                  <a:pt x="996215" y="53768"/>
                </a:lnTo>
                <a:lnTo>
                  <a:pt x="890380" y="26178"/>
                </a:lnTo>
                <a:lnTo>
                  <a:pt x="842841" y="19933"/>
                </a:lnTo>
                <a:lnTo>
                  <a:pt x="804751" y="11604"/>
                </a:lnTo>
                <a:lnTo>
                  <a:pt x="761744" y="8018"/>
                </a:lnTo>
                <a:lnTo>
                  <a:pt x="730009" y="6603"/>
                </a:lnTo>
                <a:lnTo>
                  <a:pt x="692737" y="2304"/>
                </a:lnTo>
                <a:lnTo>
                  <a:pt x="660086" y="677"/>
                </a:lnTo>
                <a:lnTo>
                  <a:pt x="625629" y="195"/>
                </a:lnTo>
                <a:lnTo>
                  <a:pt x="537040" y="0"/>
                </a:lnTo>
                <a:lnTo>
                  <a:pt x="498242" y="3786"/>
                </a:lnTo>
                <a:lnTo>
                  <a:pt x="460376" y="9936"/>
                </a:lnTo>
                <a:lnTo>
                  <a:pt x="388114" y="23841"/>
                </a:lnTo>
                <a:lnTo>
                  <a:pt x="352340" y="34751"/>
                </a:lnTo>
                <a:lnTo>
                  <a:pt x="304696" y="47750"/>
                </a:lnTo>
                <a:lnTo>
                  <a:pt x="268974" y="60268"/>
                </a:lnTo>
                <a:lnTo>
                  <a:pt x="221348" y="78720"/>
                </a:lnTo>
                <a:lnTo>
                  <a:pt x="187745" y="92904"/>
                </a:lnTo>
                <a:lnTo>
                  <a:pt x="157681" y="107161"/>
                </a:lnTo>
                <a:lnTo>
                  <a:pt x="119077" y="126201"/>
                </a:lnTo>
                <a:lnTo>
                  <a:pt x="102075" y="137841"/>
                </a:lnTo>
                <a:lnTo>
                  <a:pt x="85788" y="150158"/>
                </a:lnTo>
                <a:lnTo>
                  <a:pt x="60355" y="166017"/>
                </a:lnTo>
                <a:lnTo>
                  <a:pt x="47666" y="175910"/>
                </a:lnTo>
                <a:lnTo>
                  <a:pt x="36735" y="187715"/>
                </a:lnTo>
                <a:lnTo>
                  <a:pt x="26585" y="200106"/>
                </a:lnTo>
                <a:lnTo>
                  <a:pt x="16782" y="210904"/>
                </a:lnTo>
                <a:lnTo>
                  <a:pt x="13533" y="216800"/>
                </a:lnTo>
                <a:lnTo>
                  <a:pt x="9923" y="229701"/>
                </a:lnTo>
                <a:lnTo>
                  <a:pt x="4098" y="246559"/>
                </a:lnTo>
                <a:lnTo>
                  <a:pt x="1761" y="258802"/>
                </a:lnTo>
                <a:lnTo>
                  <a:pt x="722" y="271388"/>
                </a:lnTo>
                <a:lnTo>
                  <a:pt x="137" y="288191"/>
                </a:lnTo>
                <a:lnTo>
                  <a:pt x="0" y="301118"/>
                </a:lnTo>
                <a:lnTo>
                  <a:pt x="2056" y="314801"/>
                </a:lnTo>
                <a:lnTo>
                  <a:pt x="5616" y="328026"/>
                </a:lnTo>
                <a:lnTo>
                  <a:pt x="12876" y="345190"/>
                </a:lnTo>
                <a:lnTo>
                  <a:pt x="20479" y="358201"/>
                </a:lnTo>
                <a:lnTo>
                  <a:pt x="33684" y="375121"/>
                </a:lnTo>
                <a:lnTo>
                  <a:pt x="45073" y="387379"/>
                </a:lnTo>
                <a:lnTo>
                  <a:pt x="67994" y="410858"/>
                </a:lnTo>
                <a:lnTo>
                  <a:pt x="86745" y="425913"/>
                </a:lnTo>
                <a:lnTo>
                  <a:pt x="111174" y="444220"/>
                </a:lnTo>
                <a:lnTo>
                  <a:pt x="134728" y="460933"/>
                </a:lnTo>
                <a:lnTo>
                  <a:pt x="164373" y="475939"/>
                </a:lnTo>
                <a:lnTo>
                  <a:pt x="190708" y="490440"/>
                </a:lnTo>
                <a:lnTo>
                  <a:pt x="224969" y="504790"/>
                </a:lnTo>
                <a:lnTo>
                  <a:pt x="261491" y="515304"/>
                </a:lnTo>
                <a:lnTo>
                  <a:pt x="301239" y="527239"/>
                </a:lnTo>
                <a:lnTo>
                  <a:pt x="343179" y="537036"/>
                </a:lnTo>
                <a:lnTo>
                  <a:pt x="385769" y="541174"/>
                </a:lnTo>
                <a:lnTo>
                  <a:pt x="416396" y="544259"/>
                </a:lnTo>
                <a:lnTo>
                  <a:pt x="448529" y="547482"/>
                </a:lnTo>
                <a:lnTo>
                  <a:pt x="481332" y="548915"/>
                </a:lnTo>
                <a:lnTo>
                  <a:pt x="514431" y="551668"/>
                </a:lnTo>
                <a:lnTo>
                  <a:pt x="548457" y="554744"/>
                </a:lnTo>
                <a:lnTo>
                  <a:pt x="584746" y="556111"/>
                </a:lnTo>
                <a:lnTo>
                  <a:pt x="622041" y="554602"/>
                </a:lnTo>
                <a:lnTo>
                  <a:pt x="660577" y="552079"/>
                </a:lnTo>
                <a:lnTo>
                  <a:pt x="701517" y="550958"/>
                </a:lnTo>
                <a:lnTo>
                  <a:pt x="739291" y="548343"/>
                </a:lnTo>
                <a:lnTo>
                  <a:pt x="793912" y="542408"/>
                </a:lnTo>
                <a:lnTo>
                  <a:pt x="983366" y="519096"/>
                </a:lnTo>
                <a:lnTo>
                  <a:pt x="1019339" y="512221"/>
                </a:lnTo>
                <a:lnTo>
                  <a:pt x="1053848" y="503874"/>
                </a:lnTo>
                <a:lnTo>
                  <a:pt x="1087706" y="494873"/>
                </a:lnTo>
                <a:lnTo>
                  <a:pt x="1119158" y="485581"/>
                </a:lnTo>
                <a:lnTo>
                  <a:pt x="1149012" y="475365"/>
                </a:lnTo>
                <a:lnTo>
                  <a:pt x="1178155" y="462888"/>
                </a:lnTo>
                <a:lnTo>
                  <a:pt x="1204866" y="449405"/>
                </a:lnTo>
                <a:lnTo>
                  <a:pt x="1229967" y="435474"/>
                </a:lnTo>
                <a:lnTo>
                  <a:pt x="1254352" y="421346"/>
                </a:lnTo>
                <a:lnTo>
                  <a:pt x="1278419" y="405012"/>
                </a:lnTo>
                <a:lnTo>
                  <a:pt x="1322415" y="372449"/>
                </a:lnTo>
                <a:lnTo>
                  <a:pt x="1340154" y="355499"/>
                </a:lnTo>
                <a:lnTo>
                  <a:pt x="1348219" y="346534"/>
                </a:lnTo>
                <a:lnTo>
                  <a:pt x="1355976" y="337383"/>
                </a:lnTo>
                <a:lnTo>
                  <a:pt x="1370945" y="318747"/>
                </a:lnTo>
                <a:lnTo>
                  <a:pt x="1383419" y="301998"/>
                </a:lnTo>
                <a:lnTo>
                  <a:pt x="1393461" y="285823"/>
                </a:lnTo>
                <a:lnTo>
                  <a:pt x="1397250" y="277065"/>
                </a:lnTo>
                <a:lnTo>
                  <a:pt x="1400570" y="268051"/>
                </a:lnTo>
                <a:lnTo>
                  <a:pt x="1404259" y="251686"/>
                </a:lnTo>
                <a:lnTo>
                  <a:pt x="1405104" y="236474"/>
                </a:lnTo>
                <a:lnTo>
                  <a:pt x="1402834" y="221776"/>
                </a:lnTo>
                <a:lnTo>
                  <a:pt x="1399180" y="207307"/>
                </a:lnTo>
                <a:lnTo>
                  <a:pt x="1394910" y="192938"/>
                </a:lnTo>
                <a:lnTo>
                  <a:pt x="1390366" y="178615"/>
                </a:lnTo>
                <a:lnTo>
                  <a:pt x="1383584" y="164311"/>
                </a:lnTo>
                <a:lnTo>
                  <a:pt x="1375278" y="150016"/>
                </a:lnTo>
                <a:lnTo>
                  <a:pt x="1366295" y="135726"/>
                </a:lnTo>
                <a:lnTo>
                  <a:pt x="1357011" y="123554"/>
                </a:lnTo>
                <a:lnTo>
                  <a:pt x="1346799" y="112852"/>
                </a:lnTo>
                <a:lnTo>
                  <a:pt x="1328456" y="98696"/>
                </a:lnTo>
                <a:lnTo>
                  <a:pt x="1303400" y="84282"/>
                </a:lnTo>
                <a:lnTo>
                  <a:pt x="1269685" y="67419"/>
                </a:lnTo>
                <a:lnTo>
                  <a:pt x="1246783" y="59407"/>
                </a:lnTo>
                <a:lnTo>
                  <a:pt x="1228616" y="5714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2" name="Group 91"/>
          <p:cNvGrpSpPr/>
          <p:nvPr/>
        </p:nvGrpSpPr>
        <p:grpSpPr>
          <a:xfrm>
            <a:off x="5979318" y="1350168"/>
            <a:ext cx="2643189" cy="2028780"/>
            <a:chOff x="5979318" y="1350168"/>
            <a:chExt cx="2643189" cy="2028780"/>
          </a:xfrm>
        </p:grpSpPr>
        <p:sp>
          <p:nvSpPr>
            <p:cNvPr id="67" name="SMARTPenAnnotation64"/>
            <p:cNvSpPr/>
            <p:nvPr/>
          </p:nvSpPr>
          <p:spPr>
            <a:xfrm>
              <a:off x="6000750" y="1486893"/>
              <a:ext cx="307058" cy="413343"/>
            </a:xfrm>
            <a:custGeom>
              <a:avLst/>
              <a:gdLst/>
              <a:ahLst/>
              <a:cxnLst/>
              <a:rect l="0" t="0" r="0" b="0"/>
              <a:pathLst>
                <a:path w="307058" h="413343">
                  <a:moveTo>
                    <a:pt x="0" y="6150"/>
                  </a:moveTo>
                  <a:lnTo>
                    <a:pt x="0" y="0"/>
                  </a:lnTo>
                  <a:lnTo>
                    <a:pt x="0" y="6071"/>
                  </a:lnTo>
                  <a:lnTo>
                    <a:pt x="3792" y="9919"/>
                  </a:lnTo>
                  <a:lnTo>
                    <a:pt x="4909" y="11838"/>
                  </a:lnTo>
                  <a:lnTo>
                    <a:pt x="6150" y="16086"/>
                  </a:lnTo>
                  <a:lnTo>
                    <a:pt x="6849" y="22941"/>
                  </a:lnTo>
                  <a:lnTo>
                    <a:pt x="7741" y="25281"/>
                  </a:lnTo>
                  <a:lnTo>
                    <a:pt x="14876" y="36858"/>
                  </a:lnTo>
                  <a:lnTo>
                    <a:pt x="21605" y="47528"/>
                  </a:lnTo>
                  <a:lnTo>
                    <a:pt x="23928" y="50404"/>
                  </a:lnTo>
                  <a:lnTo>
                    <a:pt x="25477" y="53909"/>
                  </a:lnTo>
                  <a:lnTo>
                    <a:pt x="27198" y="62037"/>
                  </a:lnTo>
                  <a:lnTo>
                    <a:pt x="30079" y="73058"/>
                  </a:lnTo>
                  <a:lnTo>
                    <a:pt x="33212" y="85099"/>
                  </a:lnTo>
                  <a:lnTo>
                    <a:pt x="34604" y="95743"/>
                  </a:lnTo>
                  <a:lnTo>
                    <a:pt x="35223" y="107882"/>
                  </a:lnTo>
                  <a:lnTo>
                    <a:pt x="36292" y="120421"/>
                  </a:lnTo>
                  <a:lnTo>
                    <a:pt x="39413" y="131285"/>
                  </a:lnTo>
                  <a:lnTo>
                    <a:pt x="43446" y="141405"/>
                  </a:lnTo>
                  <a:lnTo>
                    <a:pt x="47090" y="151195"/>
                  </a:lnTo>
                  <a:lnTo>
                    <a:pt x="48710" y="160838"/>
                  </a:lnTo>
                  <a:lnTo>
                    <a:pt x="51547" y="170415"/>
                  </a:lnTo>
                  <a:lnTo>
                    <a:pt x="55453" y="179169"/>
                  </a:lnTo>
                  <a:lnTo>
                    <a:pt x="62115" y="189354"/>
                  </a:lnTo>
                  <a:lnTo>
                    <a:pt x="66764" y="197641"/>
                  </a:lnTo>
                  <a:lnTo>
                    <a:pt x="73594" y="204499"/>
                  </a:lnTo>
                  <a:lnTo>
                    <a:pt x="81127" y="210193"/>
                  </a:lnTo>
                  <a:lnTo>
                    <a:pt x="87121" y="215369"/>
                  </a:lnTo>
                  <a:lnTo>
                    <a:pt x="96664" y="220316"/>
                  </a:lnTo>
                  <a:lnTo>
                    <a:pt x="102542" y="222746"/>
                  </a:lnTo>
                  <a:lnTo>
                    <a:pt x="108049" y="224366"/>
                  </a:lnTo>
                  <a:lnTo>
                    <a:pt x="113308" y="225446"/>
                  </a:lnTo>
                  <a:lnTo>
                    <a:pt x="118401" y="226166"/>
                  </a:lnTo>
                  <a:lnTo>
                    <a:pt x="123383" y="226646"/>
                  </a:lnTo>
                  <a:lnTo>
                    <a:pt x="128293" y="226967"/>
                  </a:lnTo>
                  <a:lnTo>
                    <a:pt x="133154" y="227180"/>
                  </a:lnTo>
                  <a:lnTo>
                    <a:pt x="142788" y="227417"/>
                  </a:lnTo>
                  <a:lnTo>
                    <a:pt x="161907" y="227569"/>
                  </a:lnTo>
                  <a:lnTo>
                    <a:pt x="171442" y="225473"/>
                  </a:lnTo>
                  <a:lnTo>
                    <a:pt x="180971" y="221896"/>
                  </a:lnTo>
                  <a:lnTo>
                    <a:pt x="190498" y="217660"/>
                  </a:lnTo>
                  <a:lnTo>
                    <a:pt x="200024" y="211015"/>
                  </a:lnTo>
                  <a:lnTo>
                    <a:pt x="209550" y="203564"/>
                  </a:lnTo>
                  <a:lnTo>
                    <a:pt x="219075" y="197606"/>
                  </a:lnTo>
                  <a:lnTo>
                    <a:pt x="228600" y="190196"/>
                  </a:lnTo>
                  <a:lnTo>
                    <a:pt x="237331" y="181611"/>
                  </a:lnTo>
                  <a:lnTo>
                    <a:pt x="247503" y="167852"/>
                  </a:lnTo>
                  <a:lnTo>
                    <a:pt x="255786" y="158451"/>
                  </a:lnTo>
                  <a:lnTo>
                    <a:pt x="262643" y="148981"/>
                  </a:lnTo>
                  <a:lnTo>
                    <a:pt x="265583" y="144233"/>
                  </a:lnTo>
                  <a:lnTo>
                    <a:pt x="268849" y="134725"/>
                  </a:lnTo>
                  <a:lnTo>
                    <a:pt x="271095" y="124413"/>
                  </a:lnTo>
                  <a:lnTo>
                    <a:pt x="274738" y="111893"/>
                  </a:lnTo>
                  <a:lnTo>
                    <a:pt x="277460" y="99041"/>
                  </a:lnTo>
                  <a:lnTo>
                    <a:pt x="278266" y="86414"/>
                  </a:lnTo>
                  <a:lnTo>
                    <a:pt x="276338" y="77277"/>
                  </a:lnTo>
                  <a:lnTo>
                    <a:pt x="272836" y="68718"/>
                  </a:lnTo>
                  <a:lnTo>
                    <a:pt x="266401" y="59438"/>
                  </a:lnTo>
                  <a:lnTo>
                    <a:pt x="257116" y="49191"/>
                  </a:lnTo>
                  <a:lnTo>
                    <a:pt x="251430" y="43315"/>
                  </a:lnTo>
                  <a:lnTo>
                    <a:pt x="250170" y="42833"/>
                  </a:lnTo>
                  <a:lnTo>
                    <a:pt x="242985" y="41880"/>
                  </a:lnTo>
                  <a:lnTo>
                    <a:pt x="242896" y="51813"/>
                  </a:lnTo>
                  <a:lnTo>
                    <a:pt x="243687" y="54055"/>
                  </a:lnTo>
                  <a:lnTo>
                    <a:pt x="246682" y="58662"/>
                  </a:lnTo>
                  <a:lnTo>
                    <a:pt x="248542" y="65472"/>
                  </a:lnTo>
                  <a:lnTo>
                    <a:pt x="249039" y="69511"/>
                  </a:lnTo>
                  <a:lnTo>
                    <a:pt x="250163" y="72997"/>
                  </a:lnTo>
                  <a:lnTo>
                    <a:pt x="255538" y="83283"/>
                  </a:lnTo>
                  <a:lnTo>
                    <a:pt x="262158" y="99913"/>
                  </a:lnTo>
                  <a:lnTo>
                    <a:pt x="266798" y="110264"/>
                  </a:lnTo>
                  <a:lnTo>
                    <a:pt x="273872" y="125017"/>
                  </a:lnTo>
                  <a:lnTo>
                    <a:pt x="278619" y="136767"/>
                  </a:lnTo>
                  <a:lnTo>
                    <a:pt x="283374" y="149927"/>
                  </a:lnTo>
                  <a:lnTo>
                    <a:pt x="288133" y="163714"/>
                  </a:lnTo>
                  <a:lnTo>
                    <a:pt x="292894" y="175662"/>
                  </a:lnTo>
                  <a:lnTo>
                    <a:pt x="297657" y="187851"/>
                  </a:lnTo>
                  <a:lnTo>
                    <a:pt x="300037" y="195547"/>
                  </a:lnTo>
                  <a:lnTo>
                    <a:pt x="302419" y="203852"/>
                  </a:lnTo>
                  <a:lnTo>
                    <a:pt x="304006" y="210977"/>
                  </a:lnTo>
                  <a:lnTo>
                    <a:pt x="305770" y="223126"/>
                  </a:lnTo>
                  <a:lnTo>
                    <a:pt x="306554" y="235934"/>
                  </a:lnTo>
                  <a:lnTo>
                    <a:pt x="306902" y="249564"/>
                  </a:lnTo>
                  <a:lnTo>
                    <a:pt x="307057" y="263559"/>
                  </a:lnTo>
                  <a:lnTo>
                    <a:pt x="306304" y="270625"/>
                  </a:lnTo>
                  <a:lnTo>
                    <a:pt x="305010" y="277717"/>
                  </a:lnTo>
                  <a:lnTo>
                    <a:pt x="303352" y="284826"/>
                  </a:lnTo>
                  <a:lnTo>
                    <a:pt x="299394" y="296958"/>
                  </a:lnTo>
                  <a:lnTo>
                    <a:pt x="295782" y="307642"/>
                  </a:lnTo>
                  <a:lnTo>
                    <a:pt x="294177" y="317682"/>
                  </a:lnTo>
                  <a:lnTo>
                    <a:pt x="291348" y="327436"/>
                  </a:lnTo>
                  <a:lnTo>
                    <a:pt x="287444" y="337063"/>
                  </a:lnTo>
                  <a:lnTo>
                    <a:pt x="283063" y="346633"/>
                  </a:lnTo>
                  <a:lnTo>
                    <a:pt x="276134" y="360946"/>
                  </a:lnTo>
                  <a:lnTo>
                    <a:pt x="269054" y="371448"/>
                  </a:lnTo>
                  <a:lnTo>
                    <a:pt x="262190" y="376997"/>
                  </a:lnTo>
                  <a:lnTo>
                    <a:pt x="254641" y="382108"/>
                  </a:lnTo>
                  <a:lnTo>
                    <a:pt x="245135" y="389449"/>
                  </a:lnTo>
                  <a:lnTo>
                    <a:pt x="237007" y="394257"/>
                  </a:lnTo>
                  <a:lnTo>
                    <a:pt x="230220" y="396923"/>
                  </a:lnTo>
                  <a:lnTo>
                    <a:pt x="223763" y="398902"/>
                  </a:lnTo>
                  <a:lnTo>
                    <a:pt x="215602" y="402428"/>
                  </a:lnTo>
                  <a:lnTo>
                    <a:pt x="206683" y="404524"/>
                  </a:lnTo>
                  <a:lnTo>
                    <a:pt x="197428" y="406249"/>
                  </a:lnTo>
                  <a:lnTo>
                    <a:pt x="188023" y="409661"/>
                  </a:lnTo>
                  <a:lnTo>
                    <a:pt x="178551" y="411707"/>
                  </a:lnTo>
                  <a:lnTo>
                    <a:pt x="169049" y="412617"/>
                  </a:lnTo>
                  <a:lnTo>
                    <a:pt x="159535" y="413021"/>
                  </a:lnTo>
                  <a:lnTo>
                    <a:pt x="145253" y="413248"/>
                  </a:lnTo>
                  <a:lnTo>
                    <a:pt x="101694" y="413342"/>
                  </a:lnTo>
                  <a:lnTo>
                    <a:pt x="97959" y="412549"/>
                  </a:lnTo>
                  <a:lnTo>
                    <a:pt x="91691" y="409551"/>
                  </a:lnTo>
                  <a:lnTo>
                    <a:pt x="84143" y="407690"/>
                  </a:lnTo>
                  <a:lnTo>
                    <a:pt x="79908" y="407193"/>
                  </a:lnTo>
                  <a:lnTo>
                    <a:pt x="77084" y="406068"/>
                  </a:lnTo>
                  <a:lnTo>
                    <a:pt x="75202" y="404525"/>
                  </a:lnTo>
                  <a:lnTo>
                    <a:pt x="73947" y="402702"/>
                  </a:lnTo>
                  <a:lnTo>
                    <a:pt x="72316" y="401487"/>
                  </a:lnTo>
                  <a:lnTo>
                    <a:pt x="70436" y="400677"/>
                  </a:lnTo>
                  <a:lnTo>
                    <a:pt x="68388" y="400137"/>
                  </a:lnTo>
                  <a:lnTo>
                    <a:pt x="63997" y="397420"/>
                  </a:lnTo>
                  <a:lnTo>
                    <a:pt x="61714" y="395584"/>
                  </a:lnTo>
                  <a:lnTo>
                    <a:pt x="60193" y="393567"/>
                  </a:lnTo>
                  <a:lnTo>
                    <a:pt x="58502" y="389208"/>
                  </a:lnTo>
                  <a:lnTo>
                    <a:pt x="57550" y="378500"/>
                  </a:lnTo>
                  <a:lnTo>
                    <a:pt x="57150" y="37048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SMARTPenAnnotation65"/>
            <p:cNvSpPr/>
            <p:nvPr/>
          </p:nvSpPr>
          <p:spPr>
            <a:xfrm>
              <a:off x="6457950" y="1557337"/>
              <a:ext cx="192882" cy="21432"/>
            </a:xfrm>
            <a:custGeom>
              <a:avLst/>
              <a:gdLst/>
              <a:ahLst/>
              <a:cxnLst/>
              <a:rect l="0" t="0" r="0" b="0"/>
              <a:pathLst>
                <a:path w="192882" h="21432">
                  <a:moveTo>
                    <a:pt x="0" y="21431"/>
                  </a:moveTo>
                  <a:lnTo>
                    <a:pt x="0" y="14582"/>
                  </a:lnTo>
                  <a:lnTo>
                    <a:pt x="5703" y="14346"/>
                  </a:lnTo>
                  <a:lnTo>
                    <a:pt x="51551" y="14288"/>
                  </a:lnTo>
                  <a:lnTo>
                    <a:pt x="58180" y="13494"/>
                  </a:lnTo>
                  <a:lnTo>
                    <a:pt x="64980" y="12171"/>
                  </a:lnTo>
                  <a:lnTo>
                    <a:pt x="71895" y="10495"/>
                  </a:lnTo>
                  <a:lnTo>
                    <a:pt x="78886" y="9378"/>
                  </a:lnTo>
                  <a:lnTo>
                    <a:pt x="85928" y="8633"/>
                  </a:lnTo>
                  <a:lnTo>
                    <a:pt x="93005" y="8137"/>
                  </a:lnTo>
                  <a:lnTo>
                    <a:pt x="99309" y="7012"/>
                  </a:lnTo>
                  <a:lnTo>
                    <a:pt x="105099" y="5468"/>
                  </a:lnTo>
                  <a:lnTo>
                    <a:pt x="110547" y="3646"/>
                  </a:lnTo>
                  <a:lnTo>
                    <a:pt x="117354" y="2430"/>
                  </a:lnTo>
                  <a:lnTo>
                    <a:pt x="125068" y="1620"/>
                  </a:lnTo>
                  <a:lnTo>
                    <a:pt x="133384" y="1080"/>
                  </a:lnTo>
                  <a:lnTo>
                    <a:pt x="146859" y="480"/>
                  </a:lnTo>
                  <a:lnTo>
                    <a:pt x="163369" y="142"/>
                  </a:lnTo>
                  <a:lnTo>
                    <a:pt x="192881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SMARTPenAnnotation66"/>
            <p:cNvSpPr/>
            <p:nvPr/>
          </p:nvSpPr>
          <p:spPr>
            <a:xfrm>
              <a:off x="6486525" y="1635918"/>
              <a:ext cx="214313" cy="35718"/>
            </a:xfrm>
            <a:custGeom>
              <a:avLst/>
              <a:gdLst/>
              <a:ahLst/>
              <a:cxnLst/>
              <a:rect l="0" t="0" r="0" b="0"/>
              <a:pathLst>
                <a:path w="214313" h="35718">
                  <a:moveTo>
                    <a:pt x="0" y="28575"/>
                  </a:moveTo>
                  <a:lnTo>
                    <a:pt x="3792" y="28575"/>
                  </a:lnTo>
                  <a:lnTo>
                    <a:pt x="5703" y="29369"/>
                  </a:lnTo>
                  <a:lnTo>
                    <a:pt x="7771" y="30692"/>
                  </a:lnTo>
                  <a:lnTo>
                    <a:pt x="13000" y="34726"/>
                  </a:lnTo>
                  <a:lnTo>
                    <a:pt x="17948" y="35278"/>
                  </a:lnTo>
                  <a:lnTo>
                    <a:pt x="21490" y="35425"/>
                  </a:lnTo>
                  <a:lnTo>
                    <a:pt x="29660" y="35588"/>
                  </a:lnTo>
                  <a:lnTo>
                    <a:pt x="75520" y="35717"/>
                  </a:lnTo>
                  <a:lnTo>
                    <a:pt x="80509" y="34924"/>
                  </a:lnTo>
                  <a:lnTo>
                    <a:pt x="85422" y="33601"/>
                  </a:lnTo>
                  <a:lnTo>
                    <a:pt x="90285" y="31926"/>
                  </a:lnTo>
                  <a:lnTo>
                    <a:pt x="95909" y="30809"/>
                  </a:lnTo>
                  <a:lnTo>
                    <a:pt x="102039" y="30065"/>
                  </a:lnTo>
                  <a:lnTo>
                    <a:pt x="108507" y="29568"/>
                  </a:lnTo>
                  <a:lnTo>
                    <a:pt x="115200" y="28443"/>
                  </a:lnTo>
                  <a:lnTo>
                    <a:pt x="122044" y="26900"/>
                  </a:lnTo>
                  <a:lnTo>
                    <a:pt x="128988" y="25077"/>
                  </a:lnTo>
                  <a:lnTo>
                    <a:pt x="135204" y="23862"/>
                  </a:lnTo>
                  <a:lnTo>
                    <a:pt x="140936" y="23052"/>
                  </a:lnTo>
                  <a:lnTo>
                    <a:pt x="146345" y="22512"/>
                  </a:lnTo>
                  <a:lnTo>
                    <a:pt x="152332" y="21358"/>
                  </a:lnTo>
                  <a:lnTo>
                    <a:pt x="158705" y="19795"/>
                  </a:lnTo>
                  <a:lnTo>
                    <a:pt x="165334" y="17959"/>
                  </a:lnTo>
                  <a:lnTo>
                    <a:pt x="171341" y="15942"/>
                  </a:lnTo>
                  <a:lnTo>
                    <a:pt x="176934" y="13803"/>
                  </a:lnTo>
                  <a:lnTo>
                    <a:pt x="182250" y="11583"/>
                  </a:lnTo>
                  <a:lnTo>
                    <a:pt x="187381" y="9310"/>
                  </a:lnTo>
                  <a:lnTo>
                    <a:pt x="197315" y="4667"/>
                  </a:lnTo>
                  <a:lnTo>
                    <a:pt x="201393" y="3111"/>
                  </a:lnTo>
                  <a:lnTo>
                    <a:pt x="204906" y="2074"/>
                  </a:lnTo>
                  <a:lnTo>
                    <a:pt x="214312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SMARTPenAnnotation67"/>
            <p:cNvSpPr/>
            <p:nvPr/>
          </p:nvSpPr>
          <p:spPr>
            <a:xfrm>
              <a:off x="6772275" y="1450189"/>
              <a:ext cx="314326" cy="235708"/>
            </a:xfrm>
            <a:custGeom>
              <a:avLst/>
              <a:gdLst/>
              <a:ahLst/>
              <a:cxnLst/>
              <a:rect l="0" t="0" r="0" b="0"/>
              <a:pathLst>
                <a:path w="314326" h="235708">
                  <a:moveTo>
                    <a:pt x="0" y="35711"/>
                  </a:moveTo>
                  <a:lnTo>
                    <a:pt x="0" y="29560"/>
                  </a:lnTo>
                  <a:lnTo>
                    <a:pt x="5703" y="23060"/>
                  </a:lnTo>
                  <a:lnTo>
                    <a:pt x="9942" y="18711"/>
                  </a:lnTo>
                  <a:lnTo>
                    <a:pt x="16590" y="14132"/>
                  </a:lnTo>
                  <a:lnTo>
                    <a:pt x="20584" y="11800"/>
                  </a:lnTo>
                  <a:lnTo>
                    <a:pt x="29257" y="9209"/>
                  </a:lnTo>
                  <a:lnTo>
                    <a:pt x="33792" y="8518"/>
                  </a:lnTo>
                  <a:lnTo>
                    <a:pt x="39196" y="7263"/>
                  </a:lnTo>
                  <a:lnTo>
                    <a:pt x="45180" y="5633"/>
                  </a:lnTo>
                  <a:lnTo>
                    <a:pt x="51551" y="3753"/>
                  </a:lnTo>
                  <a:lnTo>
                    <a:pt x="58180" y="2499"/>
                  </a:lnTo>
                  <a:lnTo>
                    <a:pt x="64980" y="1663"/>
                  </a:lnTo>
                  <a:lnTo>
                    <a:pt x="71895" y="1106"/>
                  </a:lnTo>
                  <a:lnTo>
                    <a:pt x="78092" y="735"/>
                  </a:lnTo>
                  <a:lnTo>
                    <a:pt x="89212" y="322"/>
                  </a:lnTo>
                  <a:lnTo>
                    <a:pt x="114194" y="57"/>
                  </a:lnTo>
                  <a:lnTo>
                    <a:pt x="140166" y="0"/>
                  </a:lnTo>
                  <a:lnTo>
                    <a:pt x="145832" y="791"/>
                  </a:lnTo>
                  <a:lnTo>
                    <a:pt x="151989" y="2112"/>
                  </a:lnTo>
                  <a:lnTo>
                    <a:pt x="158476" y="3787"/>
                  </a:lnTo>
                  <a:lnTo>
                    <a:pt x="167800" y="5647"/>
                  </a:lnTo>
                  <a:lnTo>
                    <a:pt x="175383" y="7268"/>
                  </a:lnTo>
                  <a:lnTo>
                    <a:pt x="184046" y="10634"/>
                  </a:lnTo>
                  <a:lnTo>
                    <a:pt x="187785" y="13437"/>
                  </a:lnTo>
                  <a:lnTo>
                    <a:pt x="194055" y="20784"/>
                  </a:lnTo>
                  <a:lnTo>
                    <a:pt x="199488" y="27224"/>
                  </a:lnTo>
                  <a:lnTo>
                    <a:pt x="202048" y="30053"/>
                  </a:lnTo>
                  <a:lnTo>
                    <a:pt x="203755" y="32733"/>
                  </a:lnTo>
                  <a:lnTo>
                    <a:pt x="205651" y="37827"/>
                  </a:lnTo>
                  <a:lnTo>
                    <a:pt x="206719" y="45157"/>
                  </a:lnTo>
                  <a:lnTo>
                    <a:pt x="204851" y="52080"/>
                  </a:lnTo>
                  <a:lnTo>
                    <a:pt x="203243" y="56148"/>
                  </a:lnTo>
                  <a:lnTo>
                    <a:pt x="201376" y="60448"/>
                  </a:lnTo>
                  <a:lnTo>
                    <a:pt x="197186" y="69459"/>
                  </a:lnTo>
                  <a:lnTo>
                    <a:pt x="190364" y="83457"/>
                  </a:lnTo>
                  <a:lnTo>
                    <a:pt x="187235" y="88179"/>
                  </a:lnTo>
                  <a:lnTo>
                    <a:pt x="183560" y="92915"/>
                  </a:lnTo>
                  <a:lnTo>
                    <a:pt x="179523" y="97659"/>
                  </a:lnTo>
                  <a:lnTo>
                    <a:pt x="175245" y="102410"/>
                  </a:lnTo>
                  <a:lnTo>
                    <a:pt x="166257" y="111921"/>
                  </a:lnTo>
                  <a:lnTo>
                    <a:pt x="160844" y="116680"/>
                  </a:lnTo>
                  <a:lnTo>
                    <a:pt x="154854" y="121440"/>
                  </a:lnTo>
                  <a:lnTo>
                    <a:pt x="148480" y="126201"/>
                  </a:lnTo>
                  <a:lnTo>
                    <a:pt x="142643" y="130963"/>
                  </a:lnTo>
                  <a:lnTo>
                    <a:pt x="137164" y="135724"/>
                  </a:lnTo>
                  <a:lnTo>
                    <a:pt x="131924" y="140486"/>
                  </a:lnTo>
                  <a:lnTo>
                    <a:pt x="127637" y="145249"/>
                  </a:lnTo>
                  <a:lnTo>
                    <a:pt x="123985" y="150011"/>
                  </a:lnTo>
                  <a:lnTo>
                    <a:pt x="120756" y="154773"/>
                  </a:lnTo>
                  <a:lnTo>
                    <a:pt x="117810" y="158742"/>
                  </a:lnTo>
                  <a:lnTo>
                    <a:pt x="112421" y="165268"/>
                  </a:lnTo>
                  <a:lnTo>
                    <a:pt x="107379" y="170815"/>
                  </a:lnTo>
                  <a:lnTo>
                    <a:pt x="102492" y="176719"/>
                  </a:lnTo>
                  <a:lnTo>
                    <a:pt x="100079" y="180516"/>
                  </a:lnTo>
                  <a:lnTo>
                    <a:pt x="97675" y="184635"/>
                  </a:lnTo>
                  <a:lnTo>
                    <a:pt x="95005" y="191329"/>
                  </a:lnTo>
                  <a:lnTo>
                    <a:pt x="94292" y="194225"/>
                  </a:lnTo>
                  <a:lnTo>
                    <a:pt x="91385" y="199559"/>
                  </a:lnTo>
                  <a:lnTo>
                    <a:pt x="89498" y="202093"/>
                  </a:lnTo>
                  <a:lnTo>
                    <a:pt x="87402" y="207025"/>
                  </a:lnTo>
                  <a:lnTo>
                    <a:pt x="86843" y="209451"/>
                  </a:lnTo>
                  <a:lnTo>
                    <a:pt x="87264" y="211069"/>
                  </a:lnTo>
                  <a:lnTo>
                    <a:pt x="88338" y="212147"/>
                  </a:lnTo>
                  <a:lnTo>
                    <a:pt x="89848" y="212866"/>
                  </a:lnTo>
                  <a:lnTo>
                    <a:pt x="90855" y="214140"/>
                  </a:lnTo>
                  <a:lnTo>
                    <a:pt x="91526" y="215782"/>
                  </a:lnTo>
                  <a:lnTo>
                    <a:pt x="91974" y="217671"/>
                  </a:lnTo>
                  <a:lnTo>
                    <a:pt x="94588" y="221886"/>
                  </a:lnTo>
                  <a:lnTo>
                    <a:pt x="96396" y="224121"/>
                  </a:lnTo>
                  <a:lnTo>
                    <a:pt x="98395" y="225611"/>
                  </a:lnTo>
                  <a:lnTo>
                    <a:pt x="105795" y="228502"/>
                  </a:lnTo>
                  <a:lnTo>
                    <a:pt x="113430" y="231992"/>
                  </a:lnTo>
                  <a:lnTo>
                    <a:pt x="119998" y="234072"/>
                  </a:lnTo>
                  <a:lnTo>
                    <a:pt x="126357" y="234996"/>
                  </a:lnTo>
                  <a:lnTo>
                    <a:pt x="134475" y="235407"/>
                  </a:lnTo>
                  <a:lnTo>
                    <a:pt x="143374" y="235589"/>
                  </a:lnTo>
                  <a:lnTo>
                    <a:pt x="162023" y="235707"/>
                  </a:lnTo>
                  <a:lnTo>
                    <a:pt x="167547" y="234923"/>
                  </a:lnTo>
                  <a:lnTo>
                    <a:pt x="173610" y="233606"/>
                  </a:lnTo>
                  <a:lnTo>
                    <a:pt x="180033" y="231935"/>
                  </a:lnTo>
                  <a:lnTo>
                    <a:pt x="185904" y="230820"/>
                  </a:lnTo>
                  <a:lnTo>
                    <a:pt x="191404" y="230078"/>
                  </a:lnTo>
                  <a:lnTo>
                    <a:pt x="196659" y="229582"/>
                  </a:lnTo>
                  <a:lnTo>
                    <a:pt x="201749" y="229252"/>
                  </a:lnTo>
                  <a:lnTo>
                    <a:pt x="206731" y="229032"/>
                  </a:lnTo>
                  <a:lnTo>
                    <a:pt x="216499" y="228787"/>
                  </a:lnTo>
                  <a:lnTo>
                    <a:pt x="275928" y="228594"/>
                  </a:lnTo>
                  <a:lnTo>
                    <a:pt x="285618" y="226476"/>
                  </a:lnTo>
                  <a:lnTo>
                    <a:pt x="294423" y="223683"/>
                  </a:lnTo>
                  <a:lnTo>
                    <a:pt x="303841" y="222110"/>
                  </a:lnTo>
                  <a:lnTo>
                    <a:pt x="306542" y="221889"/>
                  </a:lnTo>
                  <a:lnTo>
                    <a:pt x="314325" y="22144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SMARTPenAnnotation68"/>
            <p:cNvSpPr/>
            <p:nvPr/>
          </p:nvSpPr>
          <p:spPr>
            <a:xfrm>
              <a:off x="7161345" y="1350168"/>
              <a:ext cx="146712" cy="414007"/>
            </a:xfrm>
            <a:custGeom>
              <a:avLst/>
              <a:gdLst/>
              <a:ahLst/>
              <a:cxnLst/>
              <a:rect l="0" t="0" r="0" b="0"/>
              <a:pathLst>
                <a:path w="146712" h="414007">
                  <a:moveTo>
                    <a:pt x="132423" y="0"/>
                  </a:moveTo>
                  <a:lnTo>
                    <a:pt x="132423" y="3793"/>
                  </a:lnTo>
                  <a:lnTo>
                    <a:pt x="131630" y="4910"/>
                  </a:lnTo>
                  <a:lnTo>
                    <a:pt x="130307" y="5655"/>
                  </a:lnTo>
                  <a:lnTo>
                    <a:pt x="128630" y="6151"/>
                  </a:lnTo>
                  <a:lnTo>
                    <a:pt x="127513" y="7276"/>
                  </a:lnTo>
                  <a:lnTo>
                    <a:pt x="126769" y="8819"/>
                  </a:lnTo>
                  <a:lnTo>
                    <a:pt x="125941" y="12651"/>
                  </a:lnTo>
                  <a:lnTo>
                    <a:pt x="125574" y="17000"/>
                  </a:lnTo>
                  <a:lnTo>
                    <a:pt x="123889" y="19271"/>
                  </a:lnTo>
                  <a:lnTo>
                    <a:pt x="121177" y="21579"/>
                  </a:lnTo>
                  <a:lnTo>
                    <a:pt x="117782" y="23911"/>
                  </a:lnTo>
                  <a:lnTo>
                    <a:pt x="114725" y="27053"/>
                  </a:lnTo>
                  <a:lnTo>
                    <a:pt x="111893" y="30735"/>
                  </a:lnTo>
                  <a:lnTo>
                    <a:pt x="109211" y="34778"/>
                  </a:lnTo>
                  <a:lnTo>
                    <a:pt x="105837" y="39060"/>
                  </a:lnTo>
                  <a:lnTo>
                    <a:pt x="101999" y="43503"/>
                  </a:lnTo>
                  <a:lnTo>
                    <a:pt x="97853" y="48052"/>
                  </a:lnTo>
                  <a:lnTo>
                    <a:pt x="93502" y="53466"/>
                  </a:lnTo>
                  <a:lnTo>
                    <a:pt x="89013" y="59457"/>
                  </a:lnTo>
                  <a:lnTo>
                    <a:pt x="84433" y="65832"/>
                  </a:lnTo>
                  <a:lnTo>
                    <a:pt x="80586" y="71669"/>
                  </a:lnTo>
                  <a:lnTo>
                    <a:pt x="77227" y="77148"/>
                  </a:lnTo>
                  <a:lnTo>
                    <a:pt x="74195" y="82389"/>
                  </a:lnTo>
                  <a:lnTo>
                    <a:pt x="70586" y="88263"/>
                  </a:lnTo>
                  <a:lnTo>
                    <a:pt x="62341" y="101141"/>
                  </a:lnTo>
                  <a:lnTo>
                    <a:pt x="58715" y="107115"/>
                  </a:lnTo>
                  <a:lnTo>
                    <a:pt x="55503" y="112685"/>
                  </a:lnTo>
                  <a:lnTo>
                    <a:pt x="52568" y="117986"/>
                  </a:lnTo>
                  <a:lnTo>
                    <a:pt x="49024" y="123901"/>
                  </a:lnTo>
                  <a:lnTo>
                    <a:pt x="40853" y="136823"/>
                  </a:lnTo>
                  <a:lnTo>
                    <a:pt x="37245" y="143603"/>
                  </a:lnTo>
                  <a:lnTo>
                    <a:pt x="34046" y="150504"/>
                  </a:lnTo>
                  <a:lnTo>
                    <a:pt x="31120" y="157486"/>
                  </a:lnTo>
                  <a:lnTo>
                    <a:pt x="28375" y="164522"/>
                  </a:lnTo>
                  <a:lnTo>
                    <a:pt x="23209" y="178690"/>
                  </a:lnTo>
                  <a:lnTo>
                    <a:pt x="20720" y="185008"/>
                  </a:lnTo>
                  <a:lnTo>
                    <a:pt x="18267" y="190807"/>
                  </a:lnTo>
                  <a:lnTo>
                    <a:pt x="15837" y="196261"/>
                  </a:lnTo>
                  <a:lnTo>
                    <a:pt x="13424" y="202279"/>
                  </a:lnTo>
                  <a:lnTo>
                    <a:pt x="8627" y="215314"/>
                  </a:lnTo>
                  <a:lnTo>
                    <a:pt x="7029" y="222124"/>
                  </a:lnTo>
                  <a:lnTo>
                    <a:pt x="5965" y="229045"/>
                  </a:lnTo>
                  <a:lnTo>
                    <a:pt x="5256" y="236041"/>
                  </a:lnTo>
                  <a:lnTo>
                    <a:pt x="3988" y="243086"/>
                  </a:lnTo>
                  <a:lnTo>
                    <a:pt x="2351" y="250163"/>
                  </a:lnTo>
                  <a:lnTo>
                    <a:pt x="464" y="257263"/>
                  </a:lnTo>
                  <a:lnTo>
                    <a:pt x="0" y="263584"/>
                  </a:lnTo>
                  <a:lnTo>
                    <a:pt x="1602" y="274840"/>
                  </a:lnTo>
                  <a:lnTo>
                    <a:pt x="2843" y="287251"/>
                  </a:lnTo>
                  <a:lnTo>
                    <a:pt x="4188" y="299911"/>
                  </a:lnTo>
                  <a:lnTo>
                    <a:pt x="7432" y="310830"/>
                  </a:lnTo>
                  <a:lnTo>
                    <a:pt x="11520" y="320974"/>
                  </a:lnTo>
                  <a:lnTo>
                    <a:pt x="13721" y="325901"/>
                  </a:lnTo>
                  <a:lnTo>
                    <a:pt x="16776" y="330774"/>
                  </a:lnTo>
                  <a:lnTo>
                    <a:pt x="20400" y="335610"/>
                  </a:lnTo>
                  <a:lnTo>
                    <a:pt x="24403" y="340421"/>
                  </a:lnTo>
                  <a:lnTo>
                    <a:pt x="27867" y="345216"/>
                  </a:lnTo>
                  <a:lnTo>
                    <a:pt x="30969" y="350001"/>
                  </a:lnTo>
                  <a:lnTo>
                    <a:pt x="33831" y="354778"/>
                  </a:lnTo>
                  <a:lnTo>
                    <a:pt x="37327" y="358756"/>
                  </a:lnTo>
                  <a:lnTo>
                    <a:pt x="41244" y="362202"/>
                  </a:lnTo>
                  <a:lnTo>
                    <a:pt x="45443" y="365293"/>
                  </a:lnTo>
                  <a:lnTo>
                    <a:pt x="49831" y="368941"/>
                  </a:lnTo>
                  <a:lnTo>
                    <a:pt x="54343" y="372961"/>
                  </a:lnTo>
                  <a:lnTo>
                    <a:pt x="58938" y="377228"/>
                  </a:lnTo>
                  <a:lnTo>
                    <a:pt x="63589" y="380867"/>
                  </a:lnTo>
                  <a:lnTo>
                    <a:pt x="68278" y="384086"/>
                  </a:lnTo>
                  <a:lnTo>
                    <a:pt x="72990" y="387026"/>
                  </a:lnTo>
                  <a:lnTo>
                    <a:pt x="76927" y="389780"/>
                  </a:lnTo>
                  <a:lnTo>
                    <a:pt x="80344" y="392410"/>
                  </a:lnTo>
                  <a:lnTo>
                    <a:pt x="83416" y="394957"/>
                  </a:lnTo>
                  <a:lnTo>
                    <a:pt x="87052" y="397448"/>
                  </a:lnTo>
                  <a:lnTo>
                    <a:pt x="91063" y="399903"/>
                  </a:lnTo>
                  <a:lnTo>
                    <a:pt x="95325" y="402333"/>
                  </a:lnTo>
                  <a:lnTo>
                    <a:pt x="98959" y="403954"/>
                  </a:lnTo>
                  <a:lnTo>
                    <a:pt x="102177" y="405034"/>
                  </a:lnTo>
                  <a:lnTo>
                    <a:pt x="105116" y="405754"/>
                  </a:lnTo>
                  <a:lnTo>
                    <a:pt x="108662" y="407028"/>
                  </a:lnTo>
                  <a:lnTo>
                    <a:pt x="112614" y="408671"/>
                  </a:lnTo>
                  <a:lnTo>
                    <a:pt x="116836" y="410560"/>
                  </a:lnTo>
                  <a:lnTo>
                    <a:pt x="120444" y="411819"/>
                  </a:lnTo>
                  <a:lnTo>
                    <a:pt x="123644" y="412659"/>
                  </a:lnTo>
                  <a:lnTo>
                    <a:pt x="126570" y="413218"/>
                  </a:lnTo>
                  <a:lnTo>
                    <a:pt x="129315" y="413591"/>
                  </a:lnTo>
                  <a:lnTo>
                    <a:pt x="131938" y="413840"/>
                  </a:lnTo>
                  <a:lnTo>
                    <a:pt x="134482" y="414006"/>
                  </a:lnTo>
                  <a:lnTo>
                    <a:pt x="136970" y="413323"/>
                  </a:lnTo>
                  <a:lnTo>
                    <a:pt x="139424" y="412074"/>
                  </a:lnTo>
                  <a:lnTo>
                    <a:pt x="146711" y="40719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SMARTPenAnnotation69"/>
            <p:cNvSpPr/>
            <p:nvPr/>
          </p:nvSpPr>
          <p:spPr>
            <a:xfrm>
              <a:off x="7343873" y="1485900"/>
              <a:ext cx="192354" cy="284418"/>
            </a:xfrm>
            <a:custGeom>
              <a:avLst/>
              <a:gdLst/>
              <a:ahLst/>
              <a:cxnLst/>
              <a:rect l="0" t="0" r="0" b="0"/>
              <a:pathLst>
                <a:path w="192354" h="284418">
                  <a:moveTo>
                    <a:pt x="57052" y="0"/>
                  </a:moveTo>
                  <a:lnTo>
                    <a:pt x="53259" y="3792"/>
                  </a:lnTo>
                  <a:lnTo>
                    <a:pt x="49281" y="9887"/>
                  </a:lnTo>
                  <a:lnTo>
                    <a:pt x="44866" y="17888"/>
                  </a:lnTo>
                  <a:lnTo>
                    <a:pt x="37919" y="31317"/>
                  </a:lnTo>
                  <a:lnTo>
                    <a:pt x="26084" y="54816"/>
                  </a:lnTo>
                  <a:lnTo>
                    <a:pt x="23706" y="60356"/>
                  </a:lnTo>
                  <a:lnTo>
                    <a:pt x="21328" y="66431"/>
                  </a:lnTo>
                  <a:lnTo>
                    <a:pt x="16568" y="79531"/>
                  </a:lnTo>
                  <a:lnTo>
                    <a:pt x="11806" y="93291"/>
                  </a:lnTo>
                  <a:lnTo>
                    <a:pt x="10219" y="100294"/>
                  </a:lnTo>
                  <a:lnTo>
                    <a:pt x="9161" y="107343"/>
                  </a:lnTo>
                  <a:lnTo>
                    <a:pt x="8456" y="114425"/>
                  </a:lnTo>
                  <a:lnTo>
                    <a:pt x="7192" y="121527"/>
                  </a:lnTo>
                  <a:lnTo>
                    <a:pt x="5555" y="128643"/>
                  </a:lnTo>
                  <a:lnTo>
                    <a:pt x="3670" y="135768"/>
                  </a:lnTo>
                  <a:lnTo>
                    <a:pt x="2415" y="142899"/>
                  </a:lnTo>
                  <a:lnTo>
                    <a:pt x="1577" y="150035"/>
                  </a:lnTo>
                  <a:lnTo>
                    <a:pt x="1018" y="157173"/>
                  </a:lnTo>
                  <a:lnTo>
                    <a:pt x="646" y="163519"/>
                  </a:lnTo>
                  <a:lnTo>
                    <a:pt x="232" y="174804"/>
                  </a:lnTo>
                  <a:lnTo>
                    <a:pt x="0" y="190082"/>
                  </a:lnTo>
                  <a:lnTo>
                    <a:pt x="760" y="195778"/>
                  </a:lnTo>
                  <a:lnTo>
                    <a:pt x="2062" y="201956"/>
                  </a:lnTo>
                  <a:lnTo>
                    <a:pt x="3723" y="208456"/>
                  </a:lnTo>
                  <a:lnTo>
                    <a:pt x="5624" y="213583"/>
                  </a:lnTo>
                  <a:lnTo>
                    <a:pt x="9853" y="221396"/>
                  </a:lnTo>
                  <a:lnTo>
                    <a:pt x="14379" y="229631"/>
                  </a:lnTo>
                  <a:lnTo>
                    <a:pt x="16697" y="234050"/>
                  </a:lnTo>
                  <a:lnTo>
                    <a:pt x="19829" y="237789"/>
                  </a:lnTo>
                  <a:lnTo>
                    <a:pt x="23506" y="241076"/>
                  </a:lnTo>
                  <a:lnTo>
                    <a:pt x="27543" y="244061"/>
                  </a:lnTo>
                  <a:lnTo>
                    <a:pt x="31824" y="246845"/>
                  </a:lnTo>
                  <a:lnTo>
                    <a:pt x="36264" y="249494"/>
                  </a:lnTo>
                  <a:lnTo>
                    <a:pt x="40812" y="252054"/>
                  </a:lnTo>
                  <a:lnTo>
                    <a:pt x="50098" y="257016"/>
                  </a:lnTo>
                  <a:lnTo>
                    <a:pt x="54797" y="259450"/>
                  </a:lnTo>
                  <a:lnTo>
                    <a:pt x="60311" y="261073"/>
                  </a:lnTo>
                  <a:lnTo>
                    <a:pt x="66369" y="262154"/>
                  </a:lnTo>
                  <a:lnTo>
                    <a:pt x="72789" y="262876"/>
                  </a:lnTo>
                  <a:lnTo>
                    <a:pt x="78656" y="263357"/>
                  </a:lnTo>
                  <a:lnTo>
                    <a:pt x="84154" y="263677"/>
                  </a:lnTo>
                  <a:lnTo>
                    <a:pt x="89407" y="263891"/>
                  </a:lnTo>
                  <a:lnTo>
                    <a:pt x="95290" y="263240"/>
                  </a:lnTo>
                  <a:lnTo>
                    <a:pt x="101595" y="262012"/>
                  </a:lnTo>
                  <a:lnTo>
                    <a:pt x="108179" y="260399"/>
                  </a:lnTo>
                  <a:lnTo>
                    <a:pt x="114949" y="258531"/>
                  </a:lnTo>
                  <a:lnTo>
                    <a:pt x="128822" y="254338"/>
                  </a:lnTo>
                  <a:lnTo>
                    <a:pt x="135060" y="252902"/>
                  </a:lnTo>
                  <a:lnTo>
                    <a:pt x="140808" y="251945"/>
                  </a:lnTo>
                  <a:lnTo>
                    <a:pt x="146226" y="251307"/>
                  </a:lnTo>
                  <a:lnTo>
                    <a:pt x="151426" y="250088"/>
                  </a:lnTo>
                  <a:lnTo>
                    <a:pt x="156480" y="248481"/>
                  </a:lnTo>
                  <a:lnTo>
                    <a:pt x="161437" y="246616"/>
                  </a:lnTo>
                  <a:lnTo>
                    <a:pt x="165536" y="244580"/>
                  </a:lnTo>
                  <a:lnTo>
                    <a:pt x="169062" y="242428"/>
                  </a:lnTo>
                  <a:lnTo>
                    <a:pt x="172206" y="240200"/>
                  </a:lnTo>
                  <a:lnTo>
                    <a:pt x="177817" y="235607"/>
                  </a:lnTo>
                  <a:lnTo>
                    <a:pt x="180424" y="233271"/>
                  </a:lnTo>
                  <a:lnTo>
                    <a:pt x="185438" y="226442"/>
                  </a:lnTo>
                  <a:lnTo>
                    <a:pt x="189519" y="218910"/>
                  </a:lnTo>
                  <a:lnTo>
                    <a:pt x="191332" y="212916"/>
                  </a:lnTo>
                  <a:lnTo>
                    <a:pt x="192353" y="205079"/>
                  </a:lnTo>
                  <a:lnTo>
                    <a:pt x="191702" y="202600"/>
                  </a:lnTo>
                  <a:lnTo>
                    <a:pt x="188863" y="197730"/>
                  </a:lnTo>
                  <a:lnTo>
                    <a:pt x="186995" y="196113"/>
                  </a:lnTo>
                  <a:lnTo>
                    <a:pt x="184955" y="195036"/>
                  </a:lnTo>
                  <a:lnTo>
                    <a:pt x="182802" y="194317"/>
                  </a:lnTo>
                  <a:lnTo>
                    <a:pt x="178293" y="191403"/>
                  </a:lnTo>
                  <a:lnTo>
                    <a:pt x="175979" y="189514"/>
                  </a:lnTo>
                  <a:lnTo>
                    <a:pt x="172849" y="188255"/>
                  </a:lnTo>
                  <a:lnTo>
                    <a:pt x="169175" y="187416"/>
                  </a:lnTo>
                  <a:lnTo>
                    <a:pt x="165138" y="186856"/>
                  </a:lnTo>
                  <a:lnTo>
                    <a:pt x="161653" y="185689"/>
                  </a:lnTo>
                  <a:lnTo>
                    <a:pt x="155664" y="182276"/>
                  </a:lnTo>
                  <a:lnTo>
                    <a:pt x="152162" y="181842"/>
                  </a:lnTo>
                  <a:lnTo>
                    <a:pt x="148240" y="182347"/>
                  </a:lnTo>
                  <a:lnTo>
                    <a:pt x="144038" y="183477"/>
                  </a:lnTo>
                  <a:lnTo>
                    <a:pt x="139649" y="184230"/>
                  </a:lnTo>
                  <a:lnTo>
                    <a:pt x="135135" y="184733"/>
                  </a:lnTo>
                  <a:lnTo>
                    <a:pt x="130538" y="185067"/>
                  </a:lnTo>
                  <a:lnTo>
                    <a:pt x="126681" y="186084"/>
                  </a:lnTo>
                  <a:lnTo>
                    <a:pt x="123314" y="187556"/>
                  </a:lnTo>
                  <a:lnTo>
                    <a:pt x="120277" y="189331"/>
                  </a:lnTo>
                  <a:lnTo>
                    <a:pt x="116664" y="190514"/>
                  </a:lnTo>
                  <a:lnTo>
                    <a:pt x="112668" y="191303"/>
                  </a:lnTo>
                  <a:lnTo>
                    <a:pt x="108417" y="191829"/>
                  </a:lnTo>
                  <a:lnTo>
                    <a:pt x="103995" y="192973"/>
                  </a:lnTo>
                  <a:lnTo>
                    <a:pt x="99460" y="194530"/>
                  </a:lnTo>
                  <a:lnTo>
                    <a:pt x="94848" y="196362"/>
                  </a:lnTo>
                  <a:lnTo>
                    <a:pt x="90981" y="199170"/>
                  </a:lnTo>
                  <a:lnTo>
                    <a:pt x="87609" y="202630"/>
                  </a:lnTo>
                  <a:lnTo>
                    <a:pt x="81745" y="209914"/>
                  </a:lnTo>
                  <a:lnTo>
                    <a:pt x="76494" y="215797"/>
                  </a:lnTo>
                  <a:lnTo>
                    <a:pt x="73188" y="218477"/>
                  </a:lnTo>
                  <a:lnTo>
                    <a:pt x="69397" y="221057"/>
                  </a:lnTo>
                  <a:lnTo>
                    <a:pt x="65282" y="223572"/>
                  </a:lnTo>
                  <a:lnTo>
                    <a:pt x="62538" y="226835"/>
                  </a:lnTo>
                  <a:lnTo>
                    <a:pt x="60709" y="230598"/>
                  </a:lnTo>
                  <a:lnTo>
                    <a:pt x="57883" y="238219"/>
                  </a:lnTo>
                  <a:lnTo>
                    <a:pt x="53982" y="244252"/>
                  </a:lnTo>
                  <a:lnTo>
                    <a:pt x="51719" y="251696"/>
                  </a:lnTo>
                  <a:lnTo>
                    <a:pt x="51115" y="255903"/>
                  </a:lnTo>
                  <a:lnTo>
                    <a:pt x="48328" y="262695"/>
                  </a:lnTo>
                  <a:lnTo>
                    <a:pt x="43864" y="269730"/>
                  </a:lnTo>
                  <a:lnTo>
                    <a:pt x="43252" y="272809"/>
                  </a:lnTo>
                  <a:lnTo>
                    <a:pt x="43090" y="274741"/>
                  </a:lnTo>
                  <a:lnTo>
                    <a:pt x="43775" y="276823"/>
                  </a:lnTo>
                  <a:lnTo>
                    <a:pt x="48943" y="284417"/>
                  </a:lnTo>
                  <a:lnTo>
                    <a:pt x="50059" y="284068"/>
                  </a:lnTo>
                  <a:lnTo>
                    <a:pt x="55421" y="280577"/>
                  </a:lnTo>
                  <a:lnTo>
                    <a:pt x="57552" y="279920"/>
                  </a:lnTo>
                  <a:lnTo>
                    <a:pt x="64195" y="27860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SMARTPenAnnotation70"/>
            <p:cNvSpPr/>
            <p:nvPr/>
          </p:nvSpPr>
          <p:spPr>
            <a:xfrm>
              <a:off x="7536656" y="1407318"/>
              <a:ext cx="206712" cy="378620"/>
            </a:xfrm>
            <a:custGeom>
              <a:avLst/>
              <a:gdLst/>
              <a:ahLst/>
              <a:cxnLst/>
              <a:rect l="0" t="0" r="0" b="0"/>
              <a:pathLst>
                <a:path w="206712" h="378620">
                  <a:moveTo>
                    <a:pt x="0" y="0"/>
                  </a:moveTo>
                  <a:lnTo>
                    <a:pt x="3793" y="0"/>
                  </a:lnTo>
                  <a:lnTo>
                    <a:pt x="4910" y="794"/>
                  </a:lnTo>
                  <a:lnTo>
                    <a:pt x="5654" y="2117"/>
                  </a:lnTo>
                  <a:lnTo>
                    <a:pt x="6151" y="3793"/>
                  </a:lnTo>
                  <a:lnTo>
                    <a:pt x="7275" y="4910"/>
                  </a:lnTo>
                  <a:lnTo>
                    <a:pt x="8819" y="5655"/>
                  </a:lnTo>
                  <a:lnTo>
                    <a:pt x="13445" y="7276"/>
                  </a:lnTo>
                  <a:lnTo>
                    <a:pt x="16901" y="8819"/>
                  </a:lnTo>
                  <a:lnTo>
                    <a:pt x="20792" y="10642"/>
                  </a:lnTo>
                  <a:lnTo>
                    <a:pt x="27233" y="12668"/>
                  </a:lnTo>
                  <a:lnTo>
                    <a:pt x="30061" y="13208"/>
                  </a:lnTo>
                  <a:lnTo>
                    <a:pt x="34329" y="14361"/>
                  </a:lnTo>
                  <a:lnTo>
                    <a:pt x="45419" y="17760"/>
                  </a:lnTo>
                  <a:lnTo>
                    <a:pt x="50918" y="20571"/>
                  </a:lnTo>
                  <a:lnTo>
                    <a:pt x="56170" y="24033"/>
                  </a:lnTo>
                  <a:lnTo>
                    <a:pt x="61259" y="27928"/>
                  </a:lnTo>
                  <a:lnTo>
                    <a:pt x="67033" y="31319"/>
                  </a:lnTo>
                  <a:lnTo>
                    <a:pt x="73263" y="34373"/>
                  </a:lnTo>
                  <a:lnTo>
                    <a:pt x="79798" y="37203"/>
                  </a:lnTo>
                  <a:lnTo>
                    <a:pt x="85743" y="40677"/>
                  </a:lnTo>
                  <a:lnTo>
                    <a:pt x="91293" y="44581"/>
                  </a:lnTo>
                  <a:lnTo>
                    <a:pt x="96581" y="48771"/>
                  </a:lnTo>
                  <a:lnTo>
                    <a:pt x="102487" y="53151"/>
                  </a:lnTo>
                  <a:lnTo>
                    <a:pt x="115400" y="62252"/>
                  </a:lnTo>
                  <a:lnTo>
                    <a:pt x="121383" y="66901"/>
                  </a:lnTo>
                  <a:lnTo>
                    <a:pt x="126959" y="71589"/>
                  </a:lnTo>
                  <a:lnTo>
                    <a:pt x="132265" y="76301"/>
                  </a:lnTo>
                  <a:lnTo>
                    <a:pt x="138182" y="81030"/>
                  </a:lnTo>
                  <a:lnTo>
                    <a:pt x="144509" y="85770"/>
                  </a:lnTo>
                  <a:lnTo>
                    <a:pt x="151108" y="90518"/>
                  </a:lnTo>
                  <a:lnTo>
                    <a:pt x="157095" y="96064"/>
                  </a:lnTo>
                  <a:lnTo>
                    <a:pt x="162674" y="102143"/>
                  </a:lnTo>
                  <a:lnTo>
                    <a:pt x="167980" y="108576"/>
                  </a:lnTo>
                  <a:lnTo>
                    <a:pt x="173105" y="114453"/>
                  </a:lnTo>
                  <a:lnTo>
                    <a:pt x="178110" y="119958"/>
                  </a:lnTo>
                  <a:lnTo>
                    <a:pt x="183034" y="125216"/>
                  </a:lnTo>
                  <a:lnTo>
                    <a:pt x="187110" y="131103"/>
                  </a:lnTo>
                  <a:lnTo>
                    <a:pt x="190621" y="137408"/>
                  </a:lnTo>
                  <a:lnTo>
                    <a:pt x="193755" y="143993"/>
                  </a:lnTo>
                  <a:lnTo>
                    <a:pt x="196640" y="150764"/>
                  </a:lnTo>
                  <a:lnTo>
                    <a:pt x="199355" y="157660"/>
                  </a:lnTo>
                  <a:lnTo>
                    <a:pt x="201960" y="164638"/>
                  </a:lnTo>
                  <a:lnTo>
                    <a:pt x="203696" y="171671"/>
                  </a:lnTo>
                  <a:lnTo>
                    <a:pt x="204853" y="178741"/>
                  </a:lnTo>
                  <a:lnTo>
                    <a:pt x="205625" y="185836"/>
                  </a:lnTo>
                  <a:lnTo>
                    <a:pt x="206139" y="192947"/>
                  </a:lnTo>
                  <a:lnTo>
                    <a:pt x="206482" y="200069"/>
                  </a:lnTo>
                  <a:lnTo>
                    <a:pt x="206711" y="207198"/>
                  </a:lnTo>
                  <a:lnTo>
                    <a:pt x="206069" y="214332"/>
                  </a:lnTo>
                  <a:lnTo>
                    <a:pt x="204849" y="221469"/>
                  </a:lnTo>
                  <a:lnTo>
                    <a:pt x="203241" y="228609"/>
                  </a:lnTo>
                  <a:lnTo>
                    <a:pt x="201375" y="234956"/>
                  </a:lnTo>
                  <a:lnTo>
                    <a:pt x="197185" y="246242"/>
                  </a:lnTo>
                  <a:lnTo>
                    <a:pt x="194163" y="252268"/>
                  </a:lnTo>
                  <a:lnTo>
                    <a:pt x="190560" y="258666"/>
                  </a:lnTo>
                  <a:lnTo>
                    <a:pt x="186572" y="265313"/>
                  </a:lnTo>
                  <a:lnTo>
                    <a:pt x="183119" y="272125"/>
                  </a:lnTo>
                  <a:lnTo>
                    <a:pt x="180023" y="279048"/>
                  </a:lnTo>
                  <a:lnTo>
                    <a:pt x="177165" y="286045"/>
                  </a:lnTo>
                  <a:lnTo>
                    <a:pt x="173673" y="292297"/>
                  </a:lnTo>
                  <a:lnTo>
                    <a:pt x="169757" y="298052"/>
                  </a:lnTo>
                  <a:lnTo>
                    <a:pt x="165559" y="303476"/>
                  </a:lnTo>
                  <a:lnTo>
                    <a:pt x="161173" y="308680"/>
                  </a:lnTo>
                  <a:lnTo>
                    <a:pt x="156661" y="313737"/>
                  </a:lnTo>
                  <a:lnTo>
                    <a:pt x="152065" y="318696"/>
                  </a:lnTo>
                  <a:lnTo>
                    <a:pt x="148208" y="323589"/>
                  </a:lnTo>
                  <a:lnTo>
                    <a:pt x="141806" y="333259"/>
                  </a:lnTo>
                  <a:lnTo>
                    <a:pt x="138194" y="337266"/>
                  </a:lnTo>
                  <a:lnTo>
                    <a:pt x="134198" y="340732"/>
                  </a:lnTo>
                  <a:lnTo>
                    <a:pt x="129947" y="343836"/>
                  </a:lnTo>
                  <a:lnTo>
                    <a:pt x="125525" y="346699"/>
                  </a:lnTo>
                  <a:lnTo>
                    <a:pt x="120989" y="349402"/>
                  </a:lnTo>
                  <a:lnTo>
                    <a:pt x="116378" y="351997"/>
                  </a:lnTo>
                  <a:lnTo>
                    <a:pt x="112511" y="354521"/>
                  </a:lnTo>
                  <a:lnTo>
                    <a:pt x="106096" y="359442"/>
                  </a:lnTo>
                  <a:lnTo>
                    <a:pt x="100600" y="364275"/>
                  </a:lnTo>
                  <a:lnTo>
                    <a:pt x="98023" y="366675"/>
                  </a:lnTo>
                  <a:lnTo>
                    <a:pt x="95511" y="368275"/>
                  </a:lnTo>
                  <a:lnTo>
                    <a:pt x="90604" y="370053"/>
                  </a:lnTo>
                  <a:lnTo>
                    <a:pt x="87170" y="371054"/>
                  </a:lnTo>
                  <a:lnTo>
                    <a:pt x="81101" y="376302"/>
                  </a:lnTo>
                  <a:lnTo>
                    <a:pt x="78583" y="378617"/>
                  </a:lnTo>
                  <a:lnTo>
                    <a:pt x="78582" y="378619"/>
                  </a:lnTo>
                  <a:lnTo>
                    <a:pt x="78581" y="378619"/>
                  </a:lnTo>
                  <a:lnTo>
                    <a:pt x="78581" y="36433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SMARTPenAnnotation71"/>
            <p:cNvSpPr/>
            <p:nvPr/>
          </p:nvSpPr>
          <p:spPr>
            <a:xfrm>
              <a:off x="7922418" y="1578768"/>
              <a:ext cx="171451" cy="7119"/>
            </a:xfrm>
            <a:custGeom>
              <a:avLst/>
              <a:gdLst/>
              <a:ahLst/>
              <a:cxnLst/>
              <a:rect l="0" t="0" r="0" b="0"/>
              <a:pathLst>
                <a:path w="171451" h="7119">
                  <a:moveTo>
                    <a:pt x="0" y="0"/>
                  </a:moveTo>
                  <a:lnTo>
                    <a:pt x="20792" y="0"/>
                  </a:lnTo>
                  <a:lnTo>
                    <a:pt x="24180" y="794"/>
                  </a:lnTo>
                  <a:lnTo>
                    <a:pt x="27233" y="2117"/>
                  </a:lnTo>
                  <a:lnTo>
                    <a:pt x="30061" y="3793"/>
                  </a:lnTo>
                  <a:lnTo>
                    <a:pt x="33535" y="4910"/>
                  </a:lnTo>
                  <a:lnTo>
                    <a:pt x="37437" y="5655"/>
                  </a:lnTo>
                  <a:lnTo>
                    <a:pt x="41628" y="6151"/>
                  </a:lnTo>
                  <a:lnTo>
                    <a:pt x="46802" y="6482"/>
                  </a:lnTo>
                  <a:lnTo>
                    <a:pt x="52633" y="6703"/>
                  </a:lnTo>
                  <a:lnTo>
                    <a:pt x="70099" y="7013"/>
                  </a:lnTo>
                  <a:lnTo>
                    <a:pt x="94015" y="7118"/>
                  </a:lnTo>
                  <a:lnTo>
                    <a:pt x="99983" y="6333"/>
                  </a:lnTo>
                  <a:lnTo>
                    <a:pt x="105550" y="5016"/>
                  </a:lnTo>
                  <a:lnTo>
                    <a:pt x="110848" y="3344"/>
                  </a:lnTo>
                  <a:lnTo>
                    <a:pt x="115968" y="2229"/>
                  </a:lnTo>
                  <a:lnTo>
                    <a:pt x="120968" y="1486"/>
                  </a:lnTo>
                  <a:lnTo>
                    <a:pt x="125889" y="991"/>
                  </a:lnTo>
                  <a:lnTo>
                    <a:pt x="130757" y="661"/>
                  </a:lnTo>
                  <a:lnTo>
                    <a:pt x="135590" y="441"/>
                  </a:lnTo>
                  <a:lnTo>
                    <a:pt x="147861" y="131"/>
                  </a:lnTo>
                  <a:lnTo>
                    <a:pt x="17145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SMARTPenAnnotation72"/>
            <p:cNvSpPr/>
            <p:nvPr/>
          </p:nvSpPr>
          <p:spPr>
            <a:xfrm>
              <a:off x="8115300" y="1450217"/>
              <a:ext cx="207169" cy="249870"/>
            </a:xfrm>
            <a:custGeom>
              <a:avLst/>
              <a:gdLst/>
              <a:ahLst/>
              <a:cxnLst/>
              <a:rect l="0" t="0" r="0" b="0"/>
              <a:pathLst>
                <a:path w="207169" h="249870">
                  <a:moveTo>
                    <a:pt x="0" y="35683"/>
                  </a:moveTo>
                  <a:lnTo>
                    <a:pt x="0" y="31890"/>
                  </a:lnTo>
                  <a:lnTo>
                    <a:pt x="1588" y="30773"/>
                  </a:lnTo>
                  <a:lnTo>
                    <a:pt x="7584" y="29532"/>
                  </a:lnTo>
                  <a:lnTo>
                    <a:pt x="13424" y="26863"/>
                  </a:lnTo>
                  <a:lnTo>
                    <a:pt x="16093" y="25041"/>
                  </a:lnTo>
                  <a:lnTo>
                    <a:pt x="20253" y="23032"/>
                  </a:lnTo>
                  <a:lnTo>
                    <a:pt x="25409" y="20899"/>
                  </a:lnTo>
                  <a:lnTo>
                    <a:pt x="31226" y="18683"/>
                  </a:lnTo>
                  <a:lnTo>
                    <a:pt x="44041" y="14104"/>
                  </a:lnTo>
                  <a:lnTo>
                    <a:pt x="71670" y="4697"/>
                  </a:lnTo>
                  <a:lnTo>
                    <a:pt x="78736" y="3119"/>
                  </a:lnTo>
                  <a:lnTo>
                    <a:pt x="85828" y="2067"/>
                  </a:lnTo>
                  <a:lnTo>
                    <a:pt x="92937" y="1366"/>
                  </a:lnTo>
                  <a:lnTo>
                    <a:pt x="100851" y="899"/>
                  </a:lnTo>
                  <a:lnTo>
                    <a:pt x="118112" y="379"/>
                  </a:lnTo>
                  <a:lnTo>
                    <a:pt x="148952" y="18"/>
                  </a:lnTo>
                  <a:lnTo>
                    <a:pt x="154071" y="0"/>
                  </a:lnTo>
                  <a:lnTo>
                    <a:pt x="158276" y="782"/>
                  </a:lnTo>
                  <a:lnTo>
                    <a:pt x="161873" y="2097"/>
                  </a:lnTo>
                  <a:lnTo>
                    <a:pt x="167988" y="5674"/>
                  </a:lnTo>
                  <a:lnTo>
                    <a:pt x="173350" y="9910"/>
                  </a:lnTo>
                  <a:lnTo>
                    <a:pt x="175098" y="12151"/>
                  </a:lnTo>
                  <a:lnTo>
                    <a:pt x="176263" y="14439"/>
                  </a:lnTo>
                  <a:lnTo>
                    <a:pt x="177040" y="16757"/>
                  </a:lnTo>
                  <a:lnTo>
                    <a:pt x="177903" y="23567"/>
                  </a:lnTo>
                  <a:lnTo>
                    <a:pt x="178133" y="27606"/>
                  </a:lnTo>
                  <a:lnTo>
                    <a:pt x="177493" y="31885"/>
                  </a:lnTo>
                  <a:lnTo>
                    <a:pt x="176272" y="36326"/>
                  </a:lnTo>
                  <a:lnTo>
                    <a:pt x="174665" y="40874"/>
                  </a:lnTo>
                  <a:lnTo>
                    <a:pt x="172800" y="45494"/>
                  </a:lnTo>
                  <a:lnTo>
                    <a:pt x="170761" y="50161"/>
                  </a:lnTo>
                  <a:lnTo>
                    <a:pt x="168610" y="54860"/>
                  </a:lnTo>
                  <a:lnTo>
                    <a:pt x="165588" y="60374"/>
                  </a:lnTo>
                  <a:lnTo>
                    <a:pt x="161985" y="66431"/>
                  </a:lnTo>
                  <a:lnTo>
                    <a:pt x="157997" y="72850"/>
                  </a:lnTo>
                  <a:lnTo>
                    <a:pt x="153750" y="78717"/>
                  </a:lnTo>
                  <a:lnTo>
                    <a:pt x="149331" y="84216"/>
                  </a:lnTo>
                  <a:lnTo>
                    <a:pt x="144798" y="89469"/>
                  </a:lnTo>
                  <a:lnTo>
                    <a:pt x="140188" y="95353"/>
                  </a:lnTo>
                  <a:lnTo>
                    <a:pt x="135528" y="101657"/>
                  </a:lnTo>
                  <a:lnTo>
                    <a:pt x="126116" y="115011"/>
                  </a:lnTo>
                  <a:lnTo>
                    <a:pt x="116641" y="128883"/>
                  </a:lnTo>
                  <a:lnTo>
                    <a:pt x="111892" y="135123"/>
                  </a:lnTo>
                  <a:lnTo>
                    <a:pt x="107139" y="140870"/>
                  </a:lnTo>
                  <a:lnTo>
                    <a:pt x="102382" y="146289"/>
                  </a:lnTo>
                  <a:lnTo>
                    <a:pt x="97623" y="152282"/>
                  </a:lnTo>
                  <a:lnTo>
                    <a:pt x="92863" y="158659"/>
                  </a:lnTo>
                  <a:lnTo>
                    <a:pt x="88103" y="165292"/>
                  </a:lnTo>
                  <a:lnTo>
                    <a:pt x="83341" y="171301"/>
                  </a:lnTo>
                  <a:lnTo>
                    <a:pt x="78579" y="176895"/>
                  </a:lnTo>
                  <a:lnTo>
                    <a:pt x="73817" y="182212"/>
                  </a:lnTo>
                  <a:lnTo>
                    <a:pt x="70642" y="187344"/>
                  </a:lnTo>
                  <a:lnTo>
                    <a:pt x="68526" y="192353"/>
                  </a:lnTo>
                  <a:lnTo>
                    <a:pt x="67115" y="197279"/>
                  </a:lnTo>
                  <a:lnTo>
                    <a:pt x="65547" y="204870"/>
                  </a:lnTo>
                  <a:lnTo>
                    <a:pt x="64851" y="211683"/>
                  </a:lnTo>
                  <a:lnTo>
                    <a:pt x="64665" y="215722"/>
                  </a:lnTo>
                  <a:lnTo>
                    <a:pt x="64403" y="226876"/>
                  </a:lnTo>
                  <a:lnTo>
                    <a:pt x="64315" y="237755"/>
                  </a:lnTo>
                  <a:lnTo>
                    <a:pt x="65102" y="240248"/>
                  </a:lnTo>
                  <a:lnTo>
                    <a:pt x="68091" y="245134"/>
                  </a:lnTo>
                  <a:lnTo>
                    <a:pt x="70794" y="246754"/>
                  </a:lnTo>
                  <a:lnTo>
                    <a:pt x="74184" y="247834"/>
                  </a:lnTo>
                  <a:lnTo>
                    <a:pt x="78030" y="248555"/>
                  </a:lnTo>
                  <a:lnTo>
                    <a:pt x="84421" y="249355"/>
                  </a:lnTo>
                  <a:lnTo>
                    <a:pt x="89908" y="249711"/>
                  </a:lnTo>
                  <a:lnTo>
                    <a:pt x="94992" y="249869"/>
                  </a:lnTo>
                  <a:lnTo>
                    <a:pt x="97459" y="249117"/>
                  </a:lnTo>
                  <a:lnTo>
                    <a:pt x="102317" y="246165"/>
                  </a:lnTo>
                  <a:lnTo>
                    <a:pt x="105518" y="245061"/>
                  </a:lnTo>
                  <a:lnTo>
                    <a:pt x="109239" y="244324"/>
                  </a:lnTo>
                  <a:lnTo>
                    <a:pt x="113307" y="243833"/>
                  </a:lnTo>
                  <a:lnTo>
                    <a:pt x="117606" y="241918"/>
                  </a:lnTo>
                  <a:lnTo>
                    <a:pt x="122060" y="239054"/>
                  </a:lnTo>
                  <a:lnTo>
                    <a:pt x="126617" y="235558"/>
                  </a:lnTo>
                  <a:lnTo>
                    <a:pt x="132036" y="232433"/>
                  </a:lnTo>
                  <a:lnTo>
                    <a:pt x="138031" y="229556"/>
                  </a:lnTo>
                  <a:lnTo>
                    <a:pt x="144408" y="226844"/>
                  </a:lnTo>
                  <a:lnTo>
                    <a:pt x="151040" y="224242"/>
                  </a:lnTo>
                  <a:lnTo>
                    <a:pt x="164760" y="219235"/>
                  </a:lnTo>
                  <a:lnTo>
                    <a:pt x="172546" y="215994"/>
                  </a:lnTo>
                  <a:lnTo>
                    <a:pt x="180912" y="212247"/>
                  </a:lnTo>
                  <a:lnTo>
                    <a:pt x="207168" y="19998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SMARTPenAnnotation73"/>
            <p:cNvSpPr/>
            <p:nvPr/>
          </p:nvSpPr>
          <p:spPr>
            <a:xfrm>
              <a:off x="8393906" y="1443040"/>
              <a:ext cx="228601" cy="150017"/>
            </a:xfrm>
            <a:custGeom>
              <a:avLst/>
              <a:gdLst/>
              <a:ahLst/>
              <a:cxnLst/>
              <a:rect l="0" t="0" r="0" b="0"/>
              <a:pathLst>
                <a:path w="228601" h="150017">
                  <a:moveTo>
                    <a:pt x="0" y="21428"/>
                  </a:moveTo>
                  <a:lnTo>
                    <a:pt x="0" y="10786"/>
                  </a:lnTo>
                  <a:lnTo>
                    <a:pt x="794" y="9571"/>
                  </a:lnTo>
                  <a:lnTo>
                    <a:pt x="2116" y="8761"/>
                  </a:lnTo>
                  <a:lnTo>
                    <a:pt x="3793" y="8221"/>
                  </a:lnTo>
                  <a:lnTo>
                    <a:pt x="7771" y="5504"/>
                  </a:lnTo>
                  <a:lnTo>
                    <a:pt x="9943" y="3668"/>
                  </a:lnTo>
                  <a:lnTo>
                    <a:pt x="12978" y="2445"/>
                  </a:lnTo>
                  <a:lnTo>
                    <a:pt x="16589" y="1629"/>
                  </a:lnTo>
                  <a:lnTo>
                    <a:pt x="20585" y="1085"/>
                  </a:lnTo>
                  <a:lnTo>
                    <a:pt x="24835" y="722"/>
                  </a:lnTo>
                  <a:lnTo>
                    <a:pt x="29257" y="480"/>
                  </a:lnTo>
                  <a:lnTo>
                    <a:pt x="33792" y="319"/>
                  </a:lnTo>
                  <a:lnTo>
                    <a:pt x="51552" y="93"/>
                  </a:lnTo>
                  <a:lnTo>
                    <a:pt x="114340" y="0"/>
                  </a:lnTo>
                  <a:lnTo>
                    <a:pt x="120677" y="792"/>
                  </a:lnTo>
                  <a:lnTo>
                    <a:pt x="126488" y="2115"/>
                  </a:lnTo>
                  <a:lnTo>
                    <a:pt x="131951" y="3790"/>
                  </a:lnTo>
                  <a:lnTo>
                    <a:pt x="137180" y="5701"/>
                  </a:lnTo>
                  <a:lnTo>
                    <a:pt x="142253" y="7768"/>
                  </a:lnTo>
                  <a:lnTo>
                    <a:pt x="147223" y="9940"/>
                  </a:lnTo>
                  <a:lnTo>
                    <a:pt x="151330" y="12182"/>
                  </a:lnTo>
                  <a:lnTo>
                    <a:pt x="158010" y="16790"/>
                  </a:lnTo>
                  <a:lnTo>
                    <a:pt x="160109" y="19923"/>
                  </a:lnTo>
                  <a:lnTo>
                    <a:pt x="161508" y="23600"/>
                  </a:lnTo>
                  <a:lnTo>
                    <a:pt x="162441" y="27639"/>
                  </a:lnTo>
                  <a:lnTo>
                    <a:pt x="163063" y="31919"/>
                  </a:lnTo>
                  <a:lnTo>
                    <a:pt x="163477" y="36359"/>
                  </a:lnTo>
                  <a:lnTo>
                    <a:pt x="163753" y="40907"/>
                  </a:lnTo>
                  <a:lnTo>
                    <a:pt x="163143" y="45527"/>
                  </a:lnTo>
                  <a:lnTo>
                    <a:pt x="161943" y="50194"/>
                  </a:lnTo>
                  <a:lnTo>
                    <a:pt x="160350" y="54893"/>
                  </a:lnTo>
                  <a:lnTo>
                    <a:pt x="158494" y="59613"/>
                  </a:lnTo>
                  <a:lnTo>
                    <a:pt x="156462" y="64347"/>
                  </a:lnTo>
                  <a:lnTo>
                    <a:pt x="154314" y="69091"/>
                  </a:lnTo>
                  <a:lnTo>
                    <a:pt x="151295" y="73841"/>
                  </a:lnTo>
                  <a:lnTo>
                    <a:pt x="147695" y="78595"/>
                  </a:lnTo>
                  <a:lnTo>
                    <a:pt x="143706" y="83352"/>
                  </a:lnTo>
                  <a:lnTo>
                    <a:pt x="139461" y="88111"/>
                  </a:lnTo>
                  <a:lnTo>
                    <a:pt x="130510" y="97632"/>
                  </a:lnTo>
                  <a:lnTo>
                    <a:pt x="116545" y="111917"/>
                  </a:lnTo>
                  <a:lnTo>
                    <a:pt x="112622" y="116679"/>
                  </a:lnTo>
                  <a:lnTo>
                    <a:pt x="109212" y="121441"/>
                  </a:lnTo>
                  <a:lnTo>
                    <a:pt x="106146" y="126204"/>
                  </a:lnTo>
                  <a:lnTo>
                    <a:pt x="104101" y="130172"/>
                  </a:lnTo>
                  <a:lnTo>
                    <a:pt x="102738" y="133612"/>
                  </a:lnTo>
                  <a:lnTo>
                    <a:pt x="101829" y="136699"/>
                  </a:lnTo>
                  <a:lnTo>
                    <a:pt x="100430" y="139550"/>
                  </a:lnTo>
                  <a:lnTo>
                    <a:pt x="98703" y="142245"/>
                  </a:lnTo>
                  <a:lnTo>
                    <a:pt x="94021" y="148481"/>
                  </a:lnTo>
                  <a:lnTo>
                    <a:pt x="94430" y="148992"/>
                  </a:lnTo>
                  <a:lnTo>
                    <a:pt x="95498" y="149334"/>
                  </a:lnTo>
                  <a:lnTo>
                    <a:pt x="100791" y="149814"/>
                  </a:lnTo>
                  <a:lnTo>
                    <a:pt x="105915" y="149926"/>
                  </a:lnTo>
                  <a:lnTo>
                    <a:pt x="130462" y="150004"/>
                  </a:lnTo>
                  <a:lnTo>
                    <a:pt x="137775" y="149214"/>
                  </a:lnTo>
                  <a:lnTo>
                    <a:pt x="145825" y="147894"/>
                  </a:lnTo>
                  <a:lnTo>
                    <a:pt x="154366" y="146220"/>
                  </a:lnTo>
                  <a:lnTo>
                    <a:pt x="163236" y="145104"/>
                  </a:lnTo>
                  <a:lnTo>
                    <a:pt x="172324" y="144360"/>
                  </a:lnTo>
                  <a:lnTo>
                    <a:pt x="181558" y="143864"/>
                  </a:lnTo>
                  <a:lnTo>
                    <a:pt x="190888" y="144327"/>
                  </a:lnTo>
                  <a:lnTo>
                    <a:pt x="200284" y="145430"/>
                  </a:lnTo>
                  <a:lnTo>
                    <a:pt x="228600" y="15001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SMARTPenAnnotation74"/>
            <p:cNvSpPr/>
            <p:nvPr/>
          </p:nvSpPr>
          <p:spPr>
            <a:xfrm>
              <a:off x="5979318" y="2193131"/>
              <a:ext cx="246725" cy="507045"/>
            </a:xfrm>
            <a:custGeom>
              <a:avLst/>
              <a:gdLst/>
              <a:ahLst/>
              <a:cxnLst/>
              <a:rect l="0" t="0" r="0" b="0"/>
              <a:pathLst>
                <a:path w="246725" h="507045">
                  <a:moveTo>
                    <a:pt x="14288" y="0"/>
                  </a:moveTo>
                  <a:lnTo>
                    <a:pt x="20439" y="6151"/>
                  </a:lnTo>
                  <a:lnTo>
                    <a:pt x="20990" y="8819"/>
                  </a:lnTo>
                  <a:lnTo>
                    <a:pt x="21137" y="10642"/>
                  </a:lnTo>
                  <a:lnTo>
                    <a:pt x="26283" y="24974"/>
                  </a:lnTo>
                  <a:lnTo>
                    <a:pt x="28690" y="38444"/>
                  </a:lnTo>
                  <a:lnTo>
                    <a:pt x="33283" y="52489"/>
                  </a:lnTo>
                  <a:lnTo>
                    <a:pt x="35791" y="66705"/>
                  </a:lnTo>
                  <a:lnTo>
                    <a:pt x="40414" y="81765"/>
                  </a:lnTo>
                  <a:lnTo>
                    <a:pt x="41775" y="94284"/>
                  </a:lnTo>
                  <a:lnTo>
                    <a:pt x="44496" y="105668"/>
                  </a:lnTo>
                  <a:lnTo>
                    <a:pt x="47557" y="116020"/>
                  </a:lnTo>
                  <a:lnTo>
                    <a:pt x="50075" y="130773"/>
                  </a:lnTo>
                  <a:lnTo>
                    <a:pt x="54701" y="144404"/>
                  </a:lnTo>
                  <a:lnTo>
                    <a:pt x="56062" y="150963"/>
                  </a:lnTo>
                  <a:lnTo>
                    <a:pt x="58783" y="156524"/>
                  </a:lnTo>
                  <a:lnTo>
                    <a:pt x="60620" y="159118"/>
                  </a:lnTo>
                  <a:lnTo>
                    <a:pt x="66895" y="164117"/>
                  </a:lnTo>
                  <a:lnTo>
                    <a:pt x="74181" y="168984"/>
                  </a:lnTo>
                  <a:lnTo>
                    <a:pt x="80065" y="173794"/>
                  </a:lnTo>
                  <a:lnTo>
                    <a:pt x="83539" y="175394"/>
                  </a:lnTo>
                  <a:lnTo>
                    <a:pt x="87443" y="176460"/>
                  </a:lnTo>
                  <a:lnTo>
                    <a:pt x="91633" y="177171"/>
                  </a:lnTo>
                  <a:lnTo>
                    <a:pt x="98405" y="177962"/>
                  </a:lnTo>
                  <a:lnTo>
                    <a:pt x="104854" y="178313"/>
                  </a:lnTo>
                  <a:lnTo>
                    <a:pt x="116617" y="178510"/>
                  </a:lnTo>
                  <a:lnTo>
                    <a:pt x="130647" y="178583"/>
                  </a:lnTo>
                  <a:lnTo>
                    <a:pt x="132342" y="177793"/>
                  </a:lnTo>
                  <a:lnTo>
                    <a:pt x="133472" y="176472"/>
                  </a:lnTo>
                  <a:lnTo>
                    <a:pt x="134225" y="174798"/>
                  </a:lnTo>
                  <a:lnTo>
                    <a:pt x="141137" y="166408"/>
                  </a:lnTo>
                  <a:lnTo>
                    <a:pt x="147828" y="158667"/>
                  </a:lnTo>
                  <a:lnTo>
                    <a:pt x="154838" y="146672"/>
                  </a:lnTo>
                  <a:lnTo>
                    <a:pt x="159569" y="137683"/>
                  </a:lnTo>
                  <a:lnTo>
                    <a:pt x="162201" y="128397"/>
                  </a:lnTo>
                  <a:lnTo>
                    <a:pt x="163683" y="114243"/>
                  </a:lnTo>
                  <a:lnTo>
                    <a:pt x="164183" y="99031"/>
                  </a:lnTo>
                  <a:lnTo>
                    <a:pt x="164307" y="28614"/>
                  </a:lnTo>
                  <a:lnTo>
                    <a:pt x="164307" y="38521"/>
                  </a:lnTo>
                  <a:lnTo>
                    <a:pt x="165101" y="40762"/>
                  </a:lnTo>
                  <a:lnTo>
                    <a:pt x="172077" y="52178"/>
                  </a:lnTo>
                  <a:lnTo>
                    <a:pt x="174249" y="56217"/>
                  </a:lnTo>
                  <a:lnTo>
                    <a:pt x="176663" y="64937"/>
                  </a:lnTo>
                  <a:lnTo>
                    <a:pt x="178530" y="74898"/>
                  </a:lnTo>
                  <a:lnTo>
                    <a:pt x="182005" y="87263"/>
                  </a:lnTo>
                  <a:lnTo>
                    <a:pt x="186195" y="98579"/>
                  </a:lnTo>
                  <a:lnTo>
                    <a:pt x="190704" y="109694"/>
                  </a:lnTo>
                  <a:lnTo>
                    <a:pt x="195353" y="122572"/>
                  </a:lnTo>
                  <a:lnTo>
                    <a:pt x="202182" y="136233"/>
                  </a:lnTo>
                  <a:lnTo>
                    <a:pt x="209715" y="151035"/>
                  </a:lnTo>
                  <a:lnTo>
                    <a:pt x="212835" y="159428"/>
                  </a:lnTo>
                  <a:lnTo>
                    <a:pt x="238100" y="235659"/>
                  </a:lnTo>
                  <a:lnTo>
                    <a:pt x="239696" y="243625"/>
                  </a:lnTo>
                  <a:lnTo>
                    <a:pt x="240760" y="252110"/>
                  </a:lnTo>
                  <a:lnTo>
                    <a:pt x="241469" y="260942"/>
                  </a:lnTo>
                  <a:lnTo>
                    <a:pt x="242735" y="270005"/>
                  </a:lnTo>
                  <a:lnTo>
                    <a:pt x="244374" y="279222"/>
                  </a:lnTo>
                  <a:lnTo>
                    <a:pt x="246260" y="288542"/>
                  </a:lnTo>
                  <a:lnTo>
                    <a:pt x="246724" y="297136"/>
                  </a:lnTo>
                  <a:lnTo>
                    <a:pt x="246239" y="305247"/>
                  </a:lnTo>
                  <a:lnTo>
                    <a:pt x="244377" y="320609"/>
                  </a:lnTo>
                  <a:lnTo>
                    <a:pt x="243550" y="335374"/>
                  </a:lnTo>
                  <a:lnTo>
                    <a:pt x="241065" y="349874"/>
                  </a:lnTo>
                  <a:lnTo>
                    <a:pt x="237315" y="364256"/>
                  </a:lnTo>
                  <a:lnTo>
                    <a:pt x="233003" y="378585"/>
                  </a:lnTo>
                  <a:lnTo>
                    <a:pt x="226112" y="400040"/>
                  </a:lnTo>
                  <a:lnTo>
                    <a:pt x="219293" y="414333"/>
                  </a:lnTo>
                  <a:lnTo>
                    <a:pt x="215251" y="421478"/>
                  </a:lnTo>
                  <a:lnTo>
                    <a:pt x="210176" y="428623"/>
                  </a:lnTo>
                  <a:lnTo>
                    <a:pt x="204411" y="435767"/>
                  </a:lnTo>
                  <a:lnTo>
                    <a:pt x="198187" y="442911"/>
                  </a:lnTo>
                  <a:lnTo>
                    <a:pt x="191656" y="449261"/>
                  </a:lnTo>
                  <a:lnTo>
                    <a:pt x="184921" y="455083"/>
                  </a:lnTo>
                  <a:lnTo>
                    <a:pt x="178049" y="460551"/>
                  </a:lnTo>
                  <a:lnTo>
                    <a:pt x="171087" y="465784"/>
                  </a:lnTo>
                  <a:lnTo>
                    <a:pt x="157002" y="475832"/>
                  </a:lnTo>
                  <a:lnTo>
                    <a:pt x="135683" y="490413"/>
                  </a:lnTo>
                  <a:lnTo>
                    <a:pt x="127762" y="494423"/>
                  </a:lnTo>
                  <a:lnTo>
                    <a:pt x="119306" y="497891"/>
                  </a:lnTo>
                  <a:lnTo>
                    <a:pt x="110494" y="500996"/>
                  </a:lnTo>
                  <a:lnTo>
                    <a:pt x="103031" y="503066"/>
                  </a:lnTo>
                  <a:lnTo>
                    <a:pt x="96469" y="504446"/>
                  </a:lnTo>
                  <a:lnTo>
                    <a:pt x="90506" y="505366"/>
                  </a:lnTo>
                  <a:lnTo>
                    <a:pt x="84150" y="505979"/>
                  </a:lnTo>
                  <a:lnTo>
                    <a:pt x="77532" y="506388"/>
                  </a:lnTo>
                  <a:lnTo>
                    <a:pt x="64621" y="506843"/>
                  </a:lnTo>
                  <a:lnTo>
                    <a:pt x="53592" y="507044"/>
                  </a:lnTo>
                  <a:lnTo>
                    <a:pt x="48428" y="506305"/>
                  </a:lnTo>
                  <a:lnTo>
                    <a:pt x="43398" y="505018"/>
                  </a:lnTo>
                  <a:lnTo>
                    <a:pt x="38457" y="503366"/>
                  </a:lnTo>
                  <a:lnTo>
                    <a:pt x="33576" y="501471"/>
                  </a:lnTo>
                  <a:lnTo>
                    <a:pt x="28734" y="499414"/>
                  </a:lnTo>
                  <a:lnTo>
                    <a:pt x="23919" y="497249"/>
                  </a:lnTo>
                  <a:lnTo>
                    <a:pt x="19915" y="494218"/>
                  </a:lnTo>
                  <a:lnTo>
                    <a:pt x="13349" y="486617"/>
                  </a:lnTo>
                  <a:lnTo>
                    <a:pt x="7785" y="477947"/>
                  </a:lnTo>
                  <a:lnTo>
                    <a:pt x="0" y="4643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SMARTPenAnnotation75"/>
            <p:cNvSpPr/>
            <p:nvPr/>
          </p:nvSpPr>
          <p:spPr>
            <a:xfrm>
              <a:off x="6300787" y="2243137"/>
              <a:ext cx="185739" cy="35720"/>
            </a:xfrm>
            <a:custGeom>
              <a:avLst/>
              <a:gdLst/>
              <a:ahLst/>
              <a:cxnLst/>
              <a:rect l="0" t="0" r="0" b="0"/>
              <a:pathLst>
                <a:path w="185739" h="35720">
                  <a:moveTo>
                    <a:pt x="0" y="35719"/>
                  </a:moveTo>
                  <a:lnTo>
                    <a:pt x="34778" y="35719"/>
                  </a:lnTo>
                  <a:lnTo>
                    <a:pt x="39060" y="34925"/>
                  </a:lnTo>
                  <a:lnTo>
                    <a:pt x="43503" y="33602"/>
                  </a:lnTo>
                  <a:lnTo>
                    <a:pt x="48052" y="31927"/>
                  </a:lnTo>
                  <a:lnTo>
                    <a:pt x="52672" y="30015"/>
                  </a:lnTo>
                  <a:lnTo>
                    <a:pt x="57340" y="27948"/>
                  </a:lnTo>
                  <a:lnTo>
                    <a:pt x="62039" y="25776"/>
                  </a:lnTo>
                  <a:lnTo>
                    <a:pt x="66759" y="24328"/>
                  </a:lnTo>
                  <a:lnTo>
                    <a:pt x="71494" y="23362"/>
                  </a:lnTo>
                  <a:lnTo>
                    <a:pt x="76238" y="22719"/>
                  </a:lnTo>
                  <a:lnTo>
                    <a:pt x="80988" y="21496"/>
                  </a:lnTo>
                  <a:lnTo>
                    <a:pt x="85742" y="19887"/>
                  </a:lnTo>
                  <a:lnTo>
                    <a:pt x="90498" y="18020"/>
                  </a:lnTo>
                  <a:lnTo>
                    <a:pt x="102134" y="13830"/>
                  </a:lnTo>
                  <a:lnTo>
                    <a:pt x="108571" y="11601"/>
                  </a:lnTo>
                  <a:lnTo>
                    <a:pt x="114449" y="10115"/>
                  </a:lnTo>
                  <a:lnTo>
                    <a:pt x="119955" y="9125"/>
                  </a:lnTo>
                  <a:lnTo>
                    <a:pt x="125214" y="8464"/>
                  </a:lnTo>
                  <a:lnTo>
                    <a:pt x="130308" y="7231"/>
                  </a:lnTo>
                  <a:lnTo>
                    <a:pt x="135291" y="5614"/>
                  </a:lnTo>
                  <a:lnTo>
                    <a:pt x="140200" y="3743"/>
                  </a:lnTo>
                  <a:lnTo>
                    <a:pt x="145854" y="2495"/>
                  </a:lnTo>
                  <a:lnTo>
                    <a:pt x="152005" y="1663"/>
                  </a:lnTo>
                  <a:lnTo>
                    <a:pt x="163602" y="739"/>
                  </a:lnTo>
                  <a:lnTo>
                    <a:pt x="171402" y="328"/>
                  </a:lnTo>
                  <a:lnTo>
                    <a:pt x="177514" y="146"/>
                  </a:lnTo>
                  <a:lnTo>
                    <a:pt x="185738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SMARTPenAnnotation76"/>
            <p:cNvSpPr/>
            <p:nvPr/>
          </p:nvSpPr>
          <p:spPr>
            <a:xfrm>
              <a:off x="6357937" y="2278856"/>
              <a:ext cx="242889" cy="57151"/>
            </a:xfrm>
            <a:custGeom>
              <a:avLst/>
              <a:gdLst/>
              <a:ahLst/>
              <a:cxnLst/>
              <a:rect l="0" t="0" r="0" b="0"/>
              <a:pathLst>
                <a:path w="242889" h="57151">
                  <a:moveTo>
                    <a:pt x="0" y="57150"/>
                  </a:moveTo>
                  <a:lnTo>
                    <a:pt x="9943" y="47207"/>
                  </a:lnTo>
                  <a:lnTo>
                    <a:pt x="13772" y="45759"/>
                  </a:lnTo>
                  <a:lnTo>
                    <a:pt x="18707" y="44793"/>
                  </a:lnTo>
                  <a:lnTo>
                    <a:pt x="24378" y="44150"/>
                  </a:lnTo>
                  <a:lnTo>
                    <a:pt x="29745" y="42927"/>
                  </a:lnTo>
                  <a:lnTo>
                    <a:pt x="34912" y="41318"/>
                  </a:lnTo>
                  <a:lnTo>
                    <a:pt x="45679" y="37413"/>
                  </a:lnTo>
                  <a:lnTo>
                    <a:pt x="58402" y="33032"/>
                  </a:lnTo>
                  <a:lnTo>
                    <a:pt x="65922" y="30753"/>
                  </a:lnTo>
                  <a:lnTo>
                    <a:pt x="82745" y="26103"/>
                  </a:lnTo>
                  <a:lnTo>
                    <a:pt x="146948" y="9520"/>
                  </a:lnTo>
                  <a:lnTo>
                    <a:pt x="162941" y="4760"/>
                  </a:lnTo>
                  <a:lnTo>
                    <a:pt x="171334" y="3173"/>
                  </a:lnTo>
                  <a:lnTo>
                    <a:pt x="180104" y="2115"/>
                  </a:lnTo>
                  <a:lnTo>
                    <a:pt x="189126" y="1410"/>
                  </a:lnTo>
                  <a:lnTo>
                    <a:pt x="197521" y="940"/>
                  </a:lnTo>
                  <a:lnTo>
                    <a:pt x="213199" y="418"/>
                  </a:lnTo>
                  <a:lnTo>
                    <a:pt x="242888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SMARTPenAnnotation77"/>
            <p:cNvSpPr/>
            <p:nvPr/>
          </p:nvSpPr>
          <p:spPr>
            <a:xfrm>
              <a:off x="6779418" y="2150268"/>
              <a:ext cx="35720" cy="314326"/>
            </a:xfrm>
            <a:custGeom>
              <a:avLst/>
              <a:gdLst/>
              <a:ahLst/>
              <a:cxnLst/>
              <a:rect l="0" t="0" r="0" b="0"/>
              <a:pathLst>
                <a:path w="35720" h="314326">
                  <a:moveTo>
                    <a:pt x="0" y="0"/>
                  </a:moveTo>
                  <a:lnTo>
                    <a:pt x="0" y="40929"/>
                  </a:lnTo>
                  <a:lnTo>
                    <a:pt x="794" y="46336"/>
                  </a:lnTo>
                  <a:lnTo>
                    <a:pt x="2117" y="52322"/>
                  </a:lnTo>
                  <a:lnTo>
                    <a:pt x="3793" y="58694"/>
                  </a:lnTo>
                  <a:lnTo>
                    <a:pt x="4910" y="66117"/>
                  </a:lnTo>
                  <a:lnTo>
                    <a:pt x="5654" y="74240"/>
                  </a:lnTo>
                  <a:lnTo>
                    <a:pt x="6151" y="82831"/>
                  </a:lnTo>
                  <a:lnTo>
                    <a:pt x="6703" y="98726"/>
                  </a:lnTo>
                  <a:lnTo>
                    <a:pt x="7014" y="123180"/>
                  </a:lnTo>
                  <a:lnTo>
                    <a:pt x="7144" y="250696"/>
                  </a:lnTo>
                  <a:lnTo>
                    <a:pt x="7938" y="256825"/>
                  </a:lnTo>
                  <a:lnTo>
                    <a:pt x="9261" y="262498"/>
                  </a:lnTo>
                  <a:lnTo>
                    <a:pt x="10937" y="267867"/>
                  </a:lnTo>
                  <a:lnTo>
                    <a:pt x="12054" y="273035"/>
                  </a:lnTo>
                  <a:lnTo>
                    <a:pt x="12798" y="278067"/>
                  </a:lnTo>
                  <a:lnTo>
                    <a:pt x="13295" y="283009"/>
                  </a:lnTo>
                  <a:lnTo>
                    <a:pt x="14420" y="287098"/>
                  </a:lnTo>
                  <a:lnTo>
                    <a:pt x="15964" y="290618"/>
                  </a:lnTo>
                  <a:lnTo>
                    <a:pt x="17787" y="293758"/>
                  </a:lnTo>
                  <a:lnTo>
                    <a:pt x="19001" y="296645"/>
                  </a:lnTo>
                  <a:lnTo>
                    <a:pt x="19811" y="299363"/>
                  </a:lnTo>
                  <a:lnTo>
                    <a:pt x="20352" y="301970"/>
                  </a:lnTo>
                  <a:lnTo>
                    <a:pt x="21505" y="303707"/>
                  </a:lnTo>
                  <a:lnTo>
                    <a:pt x="23069" y="304865"/>
                  </a:lnTo>
                  <a:lnTo>
                    <a:pt x="24903" y="305637"/>
                  </a:lnTo>
                  <a:lnTo>
                    <a:pt x="26921" y="306946"/>
                  </a:lnTo>
                  <a:lnTo>
                    <a:pt x="29060" y="308612"/>
                  </a:lnTo>
                  <a:lnTo>
                    <a:pt x="35719" y="31432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SMARTPenAnnotation78"/>
            <p:cNvSpPr/>
            <p:nvPr/>
          </p:nvSpPr>
          <p:spPr>
            <a:xfrm>
              <a:off x="6908006" y="2150417"/>
              <a:ext cx="257176" cy="277036"/>
            </a:xfrm>
            <a:custGeom>
              <a:avLst/>
              <a:gdLst/>
              <a:ahLst/>
              <a:cxnLst/>
              <a:rect l="0" t="0" r="0" b="0"/>
              <a:pathLst>
                <a:path w="257176" h="277036">
                  <a:moveTo>
                    <a:pt x="0" y="49858"/>
                  </a:moveTo>
                  <a:lnTo>
                    <a:pt x="0" y="36857"/>
                  </a:lnTo>
                  <a:lnTo>
                    <a:pt x="2117" y="34025"/>
                  </a:lnTo>
                  <a:lnTo>
                    <a:pt x="3793" y="32159"/>
                  </a:lnTo>
                  <a:lnTo>
                    <a:pt x="9888" y="27969"/>
                  </a:lnTo>
                  <a:lnTo>
                    <a:pt x="17888" y="22667"/>
                  </a:lnTo>
                  <a:lnTo>
                    <a:pt x="22244" y="19030"/>
                  </a:lnTo>
                  <a:lnTo>
                    <a:pt x="26735" y="15019"/>
                  </a:lnTo>
                  <a:lnTo>
                    <a:pt x="32111" y="11550"/>
                  </a:lnTo>
                  <a:lnTo>
                    <a:pt x="38076" y="8444"/>
                  </a:lnTo>
                  <a:lnTo>
                    <a:pt x="44434" y="5580"/>
                  </a:lnTo>
                  <a:lnTo>
                    <a:pt x="51054" y="3670"/>
                  </a:lnTo>
                  <a:lnTo>
                    <a:pt x="57849" y="2397"/>
                  </a:lnTo>
                  <a:lnTo>
                    <a:pt x="64759" y="1549"/>
                  </a:lnTo>
                  <a:lnTo>
                    <a:pt x="71747" y="983"/>
                  </a:lnTo>
                  <a:lnTo>
                    <a:pt x="78788" y="606"/>
                  </a:lnTo>
                  <a:lnTo>
                    <a:pt x="92961" y="187"/>
                  </a:lnTo>
                  <a:lnTo>
                    <a:pt x="107197" y="0"/>
                  </a:lnTo>
                  <a:lnTo>
                    <a:pt x="112739" y="1538"/>
                  </a:lnTo>
                  <a:lnTo>
                    <a:pt x="117228" y="4151"/>
                  </a:lnTo>
                  <a:lnTo>
                    <a:pt x="125126" y="10493"/>
                  </a:lnTo>
                  <a:lnTo>
                    <a:pt x="129455" y="13296"/>
                  </a:lnTo>
                  <a:lnTo>
                    <a:pt x="133928" y="15958"/>
                  </a:lnTo>
                  <a:lnTo>
                    <a:pt x="136911" y="19320"/>
                  </a:lnTo>
                  <a:lnTo>
                    <a:pt x="138899" y="23149"/>
                  </a:lnTo>
                  <a:lnTo>
                    <a:pt x="140224" y="27289"/>
                  </a:lnTo>
                  <a:lnTo>
                    <a:pt x="141107" y="32431"/>
                  </a:lnTo>
                  <a:lnTo>
                    <a:pt x="141697" y="38240"/>
                  </a:lnTo>
                  <a:lnTo>
                    <a:pt x="142090" y="44493"/>
                  </a:lnTo>
                  <a:lnTo>
                    <a:pt x="141558" y="51044"/>
                  </a:lnTo>
                  <a:lnTo>
                    <a:pt x="140409" y="57792"/>
                  </a:lnTo>
                  <a:lnTo>
                    <a:pt x="135001" y="80784"/>
                  </a:lnTo>
                  <a:lnTo>
                    <a:pt x="132863" y="89525"/>
                  </a:lnTo>
                  <a:lnTo>
                    <a:pt x="129851" y="97734"/>
                  </a:lnTo>
                  <a:lnTo>
                    <a:pt x="126255" y="105587"/>
                  </a:lnTo>
                  <a:lnTo>
                    <a:pt x="122269" y="113205"/>
                  </a:lnTo>
                  <a:lnTo>
                    <a:pt x="118819" y="121458"/>
                  </a:lnTo>
                  <a:lnTo>
                    <a:pt x="115725" y="130135"/>
                  </a:lnTo>
                  <a:lnTo>
                    <a:pt x="112869" y="139094"/>
                  </a:lnTo>
                  <a:lnTo>
                    <a:pt x="109377" y="147449"/>
                  </a:lnTo>
                  <a:lnTo>
                    <a:pt x="105462" y="155400"/>
                  </a:lnTo>
                  <a:lnTo>
                    <a:pt x="101264" y="163081"/>
                  </a:lnTo>
                  <a:lnTo>
                    <a:pt x="97671" y="170584"/>
                  </a:lnTo>
                  <a:lnTo>
                    <a:pt x="94483" y="177967"/>
                  </a:lnTo>
                  <a:lnTo>
                    <a:pt x="91564" y="185270"/>
                  </a:lnTo>
                  <a:lnTo>
                    <a:pt x="89618" y="192520"/>
                  </a:lnTo>
                  <a:lnTo>
                    <a:pt x="88320" y="199735"/>
                  </a:lnTo>
                  <a:lnTo>
                    <a:pt x="87455" y="206926"/>
                  </a:lnTo>
                  <a:lnTo>
                    <a:pt x="86878" y="213307"/>
                  </a:lnTo>
                  <a:lnTo>
                    <a:pt x="86494" y="219149"/>
                  </a:lnTo>
                  <a:lnTo>
                    <a:pt x="86238" y="224631"/>
                  </a:lnTo>
                  <a:lnTo>
                    <a:pt x="86860" y="229873"/>
                  </a:lnTo>
                  <a:lnTo>
                    <a:pt x="88070" y="234955"/>
                  </a:lnTo>
                  <a:lnTo>
                    <a:pt x="89669" y="239931"/>
                  </a:lnTo>
                  <a:lnTo>
                    <a:pt x="91447" y="247576"/>
                  </a:lnTo>
                  <a:lnTo>
                    <a:pt x="91920" y="250726"/>
                  </a:lnTo>
                  <a:lnTo>
                    <a:pt x="93824" y="253620"/>
                  </a:lnTo>
                  <a:lnTo>
                    <a:pt x="100173" y="258952"/>
                  </a:lnTo>
                  <a:lnTo>
                    <a:pt x="106168" y="263968"/>
                  </a:lnTo>
                  <a:lnTo>
                    <a:pt x="112274" y="268843"/>
                  </a:lnTo>
                  <a:lnTo>
                    <a:pt x="120279" y="273655"/>
                  </a:lnTo>
                  <a:lnTo>
                    <a:pt x="124636" y="275256"/>
                  </a:lnTo>
                  <a:lnTo>
                    <a:pt x="129128" y="276323"/>
                  </a:lnTo>
                  <a:lnTo>
                    <a:pt x="133710" y="277035"/>
                  </a:lnTo>
                  <a:lnTo>
                    <a:pt x="139146" y="276715"/>
                  </a:lnTo>
                  <a:lnTo>
                    <a:pt x="145151" y="275708"/>
                  </a:lnTo>
                  <a:lnTo>
                    <a:pt x="151537" y="274244"/>
                  </a:lnTo>
                  <a:lnTo>
                    <a:pt x="157381" y="272473"/>
                  </a:lnTo>
                  <a:lnTo>
                    <a:pt x="162864" y="270499"/>
                  </a:lnTo>
                  <a:lnTo>
                    <a:pt x="168107" y="268390"/>
                  </a:lnTo>
                  <a:lnTo>
                    <a:pt x="180283" y="263929"/>
                  </a:lnTo>
                  <a:lnTo>
                    <a:pt x="228698" y="247487"/>
                  </a:lnTo>
                  <a:lnTo>
                    <a:pt x="235016" y="245111"/>
                  </a:lnTo>
                  <a:lnTo>
                    <a:pt x="240815" y="242732"/>
                  </a:lnTo>
                  <a:lnTo>
                    <a:pt x="257175" y="23559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SMARTPenAnnotation79"/>
            <p:cNvSpPr/>
            <p:nvPr/>
          </p:nvSpPr>
          <p:spPr>
            <a:xfrm>
              <a:off x="7273330" y="2243137"/>
              <a:ext cx="227608" cy="28576"/>
            </a:xfrm>
            <a:custGeom>
              <a:avLst/>
              <a:gdLst/>
              <a:ahLst/>
              <a:cxnLst/>
              <a:rect l="0" t="0" r="0" b="0"/>
              <a:pathLst>
                <a:path w="227608" h="28576">
                  <a:moveTo>
                    <a:pt x="6151" y="28575"/>
                  </a:moveTo>
                  <a:lnTo>
                    <a:pt x="0" y="28575"/>
                  </a:lnTo>
                  <a:lnTo>
                    <a:pt x="52936" y="28575"/>
                  </a:lnTo>
                  <a:lnTo>
                    <a:pt x="59567" y="27781"/>
                  </a:lnTo>
                  <a:lnTo>
                    <a:pt x="67161" y="26458"/>
                  </a:lnTo>
                  <a:lnTo>
                    <a:pt x="75399" y="24783"/>
                  </a:lnTo>
                  <a:lnTo>
                    <a:pt x="83273" y="22872"/>
                  </a:lnTo>
                  <a:lnTo>
                    <a:pt x="90902" y="20804"/>
                  </a:lnTo>
                  <a:lnTo>
                    <a:pt x="98371" y="18632"/>
                  </a:lnTo>
                  <a:lnTo>
                    <a:pt x="106524" y="17184"/>
                  </a:lnTo>
                  <a:lnTo>
                    <a:pt x="115136" y="16218"/>
                  </a:lnTo>
                  <a:lnTo>
                    <a:pt x="124051" y="15575"/>
                  </a:lnTo>
                  <a:lnTo>
                    <a:pt x="132376" y="14352"/>
                  </a:lnTo>
                  <a:lnTo>
                    <a:pt x="140307" y="12743"/>
                  </a:lnTo>
                  <a:lnTo>
                    <a:pt x="147976" y="10876"/>
                  </a:lnTo>
                  <a:lnTo>
                    <a:pt x="155470" y="9632"/>
                  </a:lnTo>
                  <a:lnTo>
                    <a:pt x="162847" y="8803"/>
                  </a:lnTo>
                  <a:lnTo>
                    <a:pt x="170145" y="8250"/>
                  </a:lnTo>
                  <a:lnTo>
                    <a:pt x="176599" y="7881"/>
                  </a:lnTo>
                  <a:lnTo>
                    <a:pt x="188004" y="7471"/>
                  </a:lnTo>
                  <a:lnTo>
                    <a:pt x="193267" y="6568"/>
                  </a:lnTo>
                  <a:lnTo>
                    <a:pt x="198364" y="5173"/>
                  </a:lnTo>
                  <a:lnTo>
                    <a:pt x="203350" y="3448"/>
                  </a:lnTo>
                  <a:lnTo>
                    <a:pt x="208260" y="2299"/>
                  </a:lnTo>
                  <a:lnTo>
                    <a:pt x="213122" y="1533"/>
                  </a:lnTo>
                  <a:lnTo>
                    <a:pt x="22760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SMARTPenAnnotation80"/>
            <p:cNvSpPr/>
            <p:nvPr/>
          </p:nvSpPr>
          <p:spPr>
            <a:xfrm>
              <a:off x="7572375" y="2143153"/>
              <a:ext cx="285751" cy="257102"/>
            </a:xfrm>
            <a:custGeom>
              <a:avLst/>
              <a:gdLst/>
              <a:ahLst/>
              <a:cxnLst/>
              <a:rect l="0" t="0" r="0" b="0"/>
              <a:pathLst>
                <a:path w="285751" h="257102">
                  <a:moveTo>
                    <a:pt x="0" y="21403"/>
                  </a:moveTo>
                  <a:lnTo>
                    <a:pt x="3792" y="17611"/>
                  </a:lnTo>
                  <a:lnTo>
                    <a:pt x="12004" y="13632"/>
                  </a:lnTo>
                  <a:lnTo>
                    <a:pt x="17527" y="11460"/>
                  </a:lnTo>
                  <a:lnTo>
                    <a:pt x="25782" y="9046"/>
                  </a:lnTo>
                  <a:lnTo>
                    <a:pt x="33683" y="7180"/>
                  </a:lnTo>
                  <a:lnTo>
                    <a:pt x="45133" y="3704"/>
                  </a:lnTo>
                  <a:lnTo>
                    <a:pt x="52313" y="2460"/>
                  </a:lnTo>
                  <a:lnTo>
                    <a:pt x="60276" y="1631"/>
                  </a:lnTo>
                  <a:lnTo>
                    <a:pt x="68759" y="1077"/>
                  </a:lnTo>
                  <a:lnTo>
                    <a:pt x="84534" y="463"/>
                  </a:lnTo>
                  <a:lnTo>
                    <a:pt x="108920" y="117"/>
                  </a:lnTo>
                  <a:lnTo>
                    <a:pt x="138020" y="0"/>
                  </a:lnTo>
                  <a:lnTo>
                    <a:pt x="144401" y="784"/>
                  </a:lnTo>
                  <a:lnTo>
                    <a:pt x="151036" y="2101"/>
                  </a:lnTo>
                  <a:lnTo>
                    <a:pt x="157840" y="3772"/>
                  </a:lnTo>
                  <a:lnTo>
                    <a:pt x="163170" y="5680"/>
                  </a:lnTo>
                  <a:lnTo>
                    <a:pt x="171210" y="9917"/>
                  </a:lnTo>
                  <a:lnTo>
                    <a:pt x="179544" y="14446"/>
                  </a:lnTo>
                  <a:lnTo>
                    <a:pt x="183991" y="16765"/>
                  </a:lnTo>
                  <a:lnTo>
                    <a:pt x="186953" y="20692"/>
                  </a:lnTo>
                  <a:lnTo>
                    <a:pt x="188930" y="25691"/>
                  </a:lnTo>
                  <a:lnTo>
                    <a:pt x="190247" y="31406"/>
                  </a:lnTo>
                  <a:lnTo>
                    <a:pt x="191124" y="36803"/>
                  </a:lnTo>
                  <a:lnTo>
                    <a:pt x="191710" y="41988"/>
                  </a:lnTo>
                  <a:lnTo>
                    <a:pt x="192100" y="47033"/>
                  </a:lnTo>
                  <a:lnTo>
                    <a:pt x="191567" y="52777"/>
                  </a:lnTo>
                  <a:lnTo>
                    <a:pt x="190417" y="58988"/>
                  </a:lnTo>
                  <a:lnTo>
                    <a:pt x="188857" y="65509"/>
                  </a:lnTo>
                  <a:lnTo>
                    <a:pt x="186230" y="72238"/>
                  </a:lnTo>
                  <a:lnTo>
                    <a:pt x="182891" y="79106"/>
                  </a:lnTo>
                  <a:lnTo>
                    <a:pt x="179077" y="86065"/>
                  </a:lnTo>
                  <a:lnTo>
                    <a:pt x="174947" y="93086"/>
                  </a:lnTo>
                  <a:lnTo>
                    <a:pt x="166125" y="107237"/>
                  </a:lnTo>
                  <a:lnTo>
                    <a:pt x="161550" y="115138"/>
                  </a:lnTo>
                  <a:lnTo>
                    <a:pt x="152234" y="132384"/>
                  </a:lnTo>
                  <a:lnTo>
                    <a:pt x="138062" y="159943"/>
                  </a:lnTo>
                  <a:lnTo>
                    <a:pt x="133317" y="167738"/>
                  </a:lnTo>
                  <a:lnTo>
                    <a:pt x="128565" y="174522"/>
                  </a:lnTo>
                  <a:lnTo>
                    <a:pt x="123810" y="180632"/>
                  </a:lnTo>
                  <a:lnTo>
                    <a:pt x="119846" y="187087"/>
                  </a:lnTo>
                  <a:lnTo>
                    <a:pt x="116409" y="193771"/>
                  </a:lnTo>
                  <a:lnTo>
                    <a:pt x="110475" y="206755"/>
                  </a:lnTo>
                  <a:lnTo>
                    <a:pt x="105192" y="217817"/>
                  </a:lnTo>
                  <a:lnTo>
                    <a:pt x="103465" y="222196"/>
                  </a:lnTo>
                  <a:lnTo>
                    <a:pt x="101547" y="229177"/>
                  </a:lnTo>
                  <a:lnTo>
                    <a:pt x="100694" y="237043"/>
                  </a:lnTo>
                  <a:lnTo>
                    <a:pt x="100467" y="241363"/>
                  </a:lnTo>
                  <a:lnTo>
                    <a:pt x="101109" y="245036"/>
                  </a:lnTo>
                  <a:lnTo>
                    <a:pt x="103939" y="251235"/>
                  </a:lnTo>
                  <a:lnTo>
                    <a:pt x="105805" y="253205"/>
                  </a:lnTo>
                  <a:lnTo>
                    <a:pt x="107843" y="254519"/>
                  </a:lnTo>
                  <a:lnTo>
                    <a:pt x="112223" y="255979"/>
                  </a:lnTo>
                  <a:lnTo>
                    <a:pt x="119947" y="256801"/>
                  </a:lnTo>
                  <a:lnTo>
                    <a:pt x="127658" y="256993"/>
                  </a:lnTo>
                  <a:lnTo>
                    <a:pt x="144715" y="257101"/>
                  </a:lnTo>
                  <a:lnTo>
                    <a:pt x="151246" y="256323"/>
                  </a:lnTo>
                  <a:lnTo>
                    <a:pt x="157981" y="255010"/>
                  </a:lnTo>
                  <a:lnTo>
                    <a:pt x="164851" y="253341"/>
                  </a:lnTo>
                  <a:lnTo>
                    <a:pt x="171813" y="251434"/>
                  </a:lnTo>
                  <a:lnTo>
                    <a:pt x="185899" y="247199"/>
                  </a:lnTo>
                  <a:lnTo>
                    <a:pt x="192989" y="244165"/>
                  </a:lnTo>
                  <a:lnTo>
                    <a:pt x="200097" y="240555"/>
                  </a:lnTo>
                  <a:lnTo>
                    <a:pt x="207216" y="236560"/>
                  </a:lnTo>
                  <a:lnTo>
                    <a:pt x="215138" y="233104"/>
                  </a:lnTo>
                  <a:lnTo>
                    <a:pt x="223594" y="230005"/>
                  </a:lnTo>
                  <a:lnTo>
                    <a:pt x="232406" y="227146"/>
                  </a:lnTo>
                  <a:lnTo>
                    <a:pt x="240662" y="223653"/>
                  </a:lnTo>
                  <a:lnTo>
                    <a:pt x="248547" y="219736"/>
                  </a:lnTo>
                  <a:lnTo>
                    <a:pt x="262866" y="211945"/>
                  </a:lnTo>
                  <a:lnTo>
                    <a:pt x="285750" y="19999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SMARTPenAnnotation81"/>
            <p:cNvSpPr/>
            <p:nvPr/>
          </p:nvSpPr>
          <p:spPr>
            <a:xfrm>
              <a:off x="7950993" y="2150355"/>
              <a:ext cx="335758" cy="221246"/>
            </a:xfrm>
            <a:custGeom>
              <a:avLst/>
              <a:gdLst/>
              <a:ahLst/>
              <a:cxnLst/>
              <a:rect l="0" t="0" r="0" b="0"/>
              <a:pathLst>
                <a:path w="335758" h="221246">
                  <a:moveTo>
                    <a:pt x="0" y="7057"/>
                  </a:moveTo>
                  <a:lnTo>
                    <a:pt x="3793" y="7057"/>
                  </a:lnTo>
                  <a:lnTo>
                    <a:pt x="5704" y="6263"/>
                  </a:lnTo>
                  <a:lnTo>
                    <a:pt x="9943" y="3265"/>
                  </a:lnTo>
                  <a:lnTo>
                    <a:pt x="12979" y="2147"/>
                  </a:lnTo>
                  <a:lnTo>
                    <a:pt x="20585" y="906"/>
                  </a:lnTo>
                  <a:lnTo>
                    <a:pt x="25630" y="575"/>
                  </a:lnTo>
                  <a:lnTo>
                    <a:pt x="31374" y="355"/>
                  </a:lnTo>
                  <a:lnTo>
                    <a:pt x="50836" y="44"/>
                  </a:lnTo>
                  <a:lnTo>
                    <a:pt x="57703" y="0"/>
                  </a:lnTo>
                  <a:lnTo>
                    <a:pt x="65457" y="765"/>
                  </a:lnTo>
                  <a:lnTo>
                    <a:pt x="73800" y="2069"/>
                  </a:lnTo>
                  <a:lnTo>
                    <a:pt x="82538" y="3731"/>
                  </a:lnTo>
                  <a:lnTo>
                    <a:pt x="90744" y="4840"/>
                  </a:lnTo>
                  <a:lnTo>
                    <a:pt x="98597" y="5579"/>
                  </a:lnTo>
                  <a:lnTo>
                    <a:pt x="106212" y="6072"/>
                  </a:lnTo>
                  <a:lnTo>
                    <a:pt x="113671" y="7194"/>
                  </a:lnTo>
                  <a:lnTo>
                    <a:pt x="121025" y="8736"/>
                  </a:lnTo>
                  <a:lnTo>
                    <a:pt x="128308" y="10557"/>
                  </a:lnTo>
                  <a:lnTo>
                    <a:pt x="134752" y="12566"/>
                  </a:lnTo>
                  <a:lnTo>
                    <a:pt x="140634" y="14698"/>
                  </a:lnTo>
                  <a:lnTo>
                    <a:pt x="150610" y="19185"/>
                  </a:lnTo>
                  <a:lnTo>
                    <a:pt x="161483" y="26172"/>
                  </a:lnTo>
                  <a:lnTo>
                    <a:pt x="169931" y="30899"/>
                  </a:lnTo>
                  <a:lnTo>
                    <a:pt x="176861" y="35645"/>
                  </a:lnTo>
                  <a:lnTo>
                    <a:pt x="179820" y="38022"/>
                  </a:lnTo>
                  <a:lnTo>
                    <a:pt x="181792" y="41194"/>
                  </a:lnTo>
                  <a:lnTo>
                    <a:pt x="183108" y="44896"/>
                  </a:lnTo>
                  <a:lnTo>
                    <a:pt x="183984" y="48952"/>
                  </a:lnTo>
                  <a:lnTo>
                    <a:pt x="183775" y="53243"/>
                  </a:lnTo>
                  <a:lnTo>
                    <a:pt x="182842" y="57692"/>
                  </a:lnTo>
                  <a:lnTo>
                    <a:pt x="181426" y="62245"/>
                  </a:lnTo>
                  <a:lnTo>
                    <a:pt x="179689" y="66868"/>
                  </a:lnTo>
                  <a:lnTo>
                    <a:pt x="177736" y="71537"/>
                  </a:lnTo>
                  <a:lnTo>
                    <a:pt x="175641" y="76237"/>
                  </a:lnTo>
                  <a:lnTo>
                    <a:pt x="172656" y="80958"/>
                  </a:lnTo>
                  <a:lnTo>
                    <a:pt x="169079" y="85693"/>
                  </a:lnTo>
                  <a:lnTo>
                    <a:pt x="165107" y="90438"/>
                  </a:lnTo>
                  <a:lnTo>
                    <a:pt x="160872" y="95981"/>
                  </a:lnTo>
                  <a:lnTo>
                    <a:pt x="156460" y="102059"/>
                  </a:lnTo>
                  <a:lnTo>
                    <a:pt x="151932" y="108492"/>
                  </a:lnTo>
                  <a:lnTo>
                    <a:pt x="146532" y="114368"/>
                  </a:lnTo>
                  <a:lnTo>
                    <a:pt x="140551" y="119872"/>
                  </a:lnTo>
                  <a:lnTo>
                    <a:pt x="134182" y="125130"/>
                  </a:lnTo>
                  <a:lnTo>
                    <a:pt x="129143" y="131016"/>
                  </a:lnTo>
                  <a:lnTo>
                    <a:pt x="124989" y="137321"/>
                  </a:lnTo>
                  <a:lnTo>
                    <a:pt x="121425" y="143906"/>
                  </a:lnTo>
                  <a:lnTo>
                    <a:pt x="117463" y="149884"/>
                  </a:lnTo>
                  <a:lnTo>
                    <a:pt x="113234" y="155456"/>
                  </a:lnTo>
                  <a:lnTo>
                    <a:pt x="108826" y="160758"/>
                  </a:lnTo>
                  <a:lnTo>
                    <a:pt x="105095" y="165087"/>
                  </a:lnTo>
                  <a:lnTo>
                    <a:pt x="101813" y="168767"/>
                  </a:lnTo>
                  <a:lnTo>
                    <a:pt x="98832" y="172014"/>
                  </a:lnTo>
                  <a:lnTo>
                    <a:pt x="96050" y="175766"/>
                  </a:lnTo>
                  <a:lnTo>
                    <a:pt x="93402" y="179854"/>
                  </a:lnTo>
                  <a:lnTo>
                    <a:pt x="90844" y="184168"/>
                  </a:lnTo>
                  <a:lnTo>
                    <a:pt x="88000" y="191077"/>
                  </a:lnTo>
                  <a:lnTo>
                    <a:pt x="86737" y="196794"/>
                  </a:lnTo>
                  <a:lnTo>
                    <a:pt x="86175" y="201980"/>
                  </a:lnTo>
                  <a:lnTo>
                    <a:pt x="85925" y="206931"/>
                  </a:lnTo>
                  <a:lnTo>
                    <a:pt x="85814" y="211777"/>
                  </a:lnTo>
                  <a:lnTo>
                    <a:pt x="85766" y="216577"/>
                  </a:lnTo>
                  <a:lnTo>
                    <a:pt x="87339" y="218175"/>
                  </a:lnTo>
                  <a:lnTo>
                    <a:pt x="89976" y="219240"/>
                  </a:lnTo>
                  <a:lnTo>
                    <a:pt x="97139" y="220423"/>
                  </a:lnTo>
                  <a:lnTo>
                    <a:pt x="105615" y="220949"/>
                  </a:lnTo>
                  <a:lnTo>
                    <a:pt x="114674" y="221182"/>
                  </a:lnTo>
                  <a:lnTo>
                    <a:pt x="119312" y="221245"/>
                  </a:lnTo>
                  <a:lnTo>
                    <a:pt x="124785" y="220493"/>
                  </a:lnTo>
                  <a:lnTo>
                    <a:pt x="130815" y="219198"/>
                  </a:lnTo>
                  <a:lnTo>
                    <a:pt x="137217" y="217540"/>
                  </a:lnTo>
                  <a:lnTo>
                    <a:pt x="143865" y="216435"/>
                  </a:lnTo>
                  <a:lnTo>
                    <a:pt x="150679" y="215699"/>
                  </a:lnTo>
                  <a:lnTo>
                    <a:pt x="157603" y="215208"/>
                  </a:lnTo>
                  <a:lnTo>
                    <a:pt x="165394" y="213293"/>
                  </a:lnTo>
                  <a:lnTo>
                    <a:pt x="173763" y="210429"/>
                  </a:lnTo>
                  <a:lnTo>
                    <a:pt x="182516" y="206932"/>
                  </a:lnTo>
                  <a:lnTo>
                    <a:pt x="191528" y="203807"/>
                  </a:lnTo>
                  <a:lnTo>
                    <a:pt x="200710" y="200930"/>
                  </a:lnTo>
                  <a:lnTo>
                    <a:pt x="210008" y="198218"/>
                  </a:lnTo>
                  <a:lnTo>
                    <a:pt x="220174" y="195616"/>
                  </a:lnTo>
                  <a:lnTo>
                    <a:pt x="242053" y="190609"/>
                  </a:lnTo>
                  <a:lnTo>
                    <a:pt x="276683" y="183327"/>
                  </a:lnTo>
                  <a:lnTo>
                    <a:pt x="286850" y="181721"/>
                  </a:lnTo>
                  <a:lnTo>
                    <a:pt x="296008" y="180649"/>
                  </a:lnTo>
                  <a:lnTo>
                    <a:pt x="304496" y="179935"/>
                  </a:lnTo>
                  <a:lnTo>
                    <a:pt x="311741" y="179459"/>
                  </a:lnTo>
                  <a:lnTo>
                    <a:pt x="335757" y="17850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SMARTPenAnnotation82"/>
            <p:cNvSpPr/>
            <p:nvPr/>
          </p:nvSpPr>
          <p:spPr>
            <a:xfrm>
              <a:off x="6236493" y="2894347"/>
              <a:ext cx="275509" cy="484601"/>
            </a:xfrm>
            <a:custGeom>
              <a:avLst/>
              <a:gdLst/>
              <a:ahLst/>
              <a:cxnLst/>
              <a:rect l="0" t="0" r="0" b="0"/>
              <a:pathLst>
                <a:path w="275509" h="484601">
                  <a:moveTo>
                    <a:pt x="0" y="27446"/>
                  </a:moveTo>
                  <a:lnTo>
                    <a:pt x="3793" y="27446"/>
                  </a:lnTo>
                  <a:lnTo>
                    <a:pt x="4910" y="28240"/>
                  </a:lnTo>
                  <a:lnTo>
                    <a:pt x="5655" y="29563"/>
                  </a:lnTo>
                  <a:lnTo>
                    <a:pt x="6482" y="33150"/>
                  </a:lnTo>
                  <a:lnTo>
                    <a:pt x="6850" y="37389"/>
                  </a:lnTo>
                  <a:lnTo>
                    <a:pt x="11996" y="51488"/>
                  </a:lnTo>
                  <a:lnTo>
                    <a:pt x="13269" y="57446"/>
                  </a:lnTo>
                  <a:lnTo>
                    <a:pt x="18069" y="64857"/>
                  </a:lnTo>
                  <a:lnTo>
                    <a:pt x="24699" y="73442"/>
                  </a:lnTo>
                  <a:lnTo>
                    <a:pt x="32895" y="87200"/>
                  </a:lnTo>
                  <a:lnTo>
                    <a:pt x="41144" y="102125"/>
                  </a:lnTo>
                  <a:lnTo>
                    <a:pt x="48978" y="114612"/>
                  </a:lnTo>
                  <a:lnTo>
                    <a:pt x="53290" y="120482"/>
                  </a:lnTo>
                  <a:lnTo>
                    <a:pt x="57751" y="125982"/>
                  </a:lnTo>
                  <a:lnTo>
                    <a:pt x="62314" y="131237"/>
                  </a:lnTo>
                  <a:lnTo>
                    <a:pt x="66943" y="136328"/>
                  </a:lnTo>
                  <a:lnTo>
                    <a:pt x="76319" y="146217"/>
                  </a:lnTo>
                  <a:lnTo>
                    <a:pt x="81042" y="150283"/>
                  </a:lnTo>
                  <a:lnTo>
                    <a:pt x="85778" y="153788"/>
                  </a:lnTo>
                  <a:lnTo>
                    <a:pt x="90523" y="156918"/>
                  </a:lnTo>
                  <a:lnTo>
                    <a:pt x="95274" y="159798"/>
                  </a:lnTo>
                  <a:lnTo>
                    <a:pt x="100028" y="162512"/>
                  </a:lnTo>
                  <a:lnTo>
                    <a:pt x="109545" y="167644"/>
                  </a:lnTo>
                  <a:lnTo>
                    <a:pt x="133351" y="179807"/>
                  </a:lnTo>
                  <a:lnTo>
                    <a:pt x="138114" y="181408"/>
                  </a:lnTo>
                  <a:lnTo>
                    <a:pt x="142876" y="182475"/>
                  </a:lnTo>
                  <a:lnTo>
                    <a:pt x="147638" y="183186"/>
                  </a:lnTo>
                  <a:lnTo>
                    <a:pt x="152401" y="182867"/>
                  </a:lnTo>
                  <a:lnTo>
                    <a:pt x="157163" y="181860"/>
                  </a:lnTo>
                  <a:lnTo>
                    <a:pt x="161925" y="180395"/>
                  </a:lnTo>
                  <a:lnTo>
                    <a:pt x="166688" y="178625"/>
                  </a:lnTo>
                  <a:lnTo>
                    <a:pt x="171450" y="176651"/>
                  </a:lnTo>
                  <a:lnTo>
                    <a:pt x="176213" y="174541"/>
                  </a:lnTo>
                  <a:lnTo>
                    <a:pt x="183621" y="170080"/>
                  </a:lnTo>
                  <a:lnTo>
                    <a:pt x="190353" y="164658"/>
                  </a:lnTo>
                  <a:lnTo>
                    <a:pt x="198637" y="156956"/>
                  </a:lnTo>
                  <a:lnTo>
                    <a:pt x="205494" y="148242"/>
                  </a:lnTo>
                  <a:lnTo>
                    <a:pt x="213817" y="134410"/>
                  </a:lnTo>
                  <a:lnTo>
                    <a:pt x="221310" y="120258"/>
                  </a:lnTo>
                  <a:lnTo>
                    <a:pt x="226154" y="109971"/>
                  </a:lnTo>
                  <a:lnTo>
                    <a:pt x="230952" y="97461"/>
                  </a:lnTo>
                  <a:lnTo>
                    <a:pt x="233615" y="86081"/>
                  </a:lnTo>
                  <a:lnTo>
                    <a:pt x="235591" y="74937"/>
                  </a:lnTo>
                  <a:lnTo>
                    <a:pt x="239116" y="62047"/>
                  </a:lnTo>
                  <a:lnTo>
                    <a:pt x="241211" y="50497"/>
                  </a:lnTo>
                  <a:lnTo>
                    <a:pt x="242142" y="40073"/>
                  </a:lnTo>
                  <a:lnTo>
                    <a:pt x="242557" y="30148"/>
                  </a:lnTo>
                  <a:lnTo>
                    <a:pt x="241873" y="26072"/>
                  </a:lnTo>
                  <a:lnTo>
                    <a:pt x="238997" y="19427"/>
                  </a:lnTo>
                  <a:lnTo>
                    <a:pt x="230518" y="8330"/>
                  </a:lnTo>
                  <a:lnTo>
                    <a:pt x="222562" y="0"/>
                  </a:lnTo>
                  <a:lnTo>
                    <a:pt x="222193" y="417"/>
                  </a:lnTo>
                  <a:lnTo>
                    <a:pt x="221554" y="5121"/>
                  </a:lnTo>
                  <a:lnTo>
                    <a:pt x="221465" y="15880"/>
                  </a:lnTo>
                  <a:lnTo>
                    <a:pt x="226368" y="30835"/>
                  </a:lnTo>
                  <a:lnTo>
                    <a:pt x="228733" y="45207"/>
                  </a:lnTo>
                  <a:lnTo>
                    <a:pt x="232099" y="57565"/>
                  </a:lnTo>
                  <a:lnTo>
                    <a:pt x="236240" y="70995"/>
                  </a:lnTo>
                  <a:lnTo>
                    <a:pt x="240727" y="85695"/>
                  </a:lnTo>
                  <a:lnTo>
                    <a:pt x="245367" y="102812"/>
                  </a:lnTo>
                  <a:lnTo>
                    <a:pt x="248509" y="111821"/>
                  </a:lnTo>
                  <a:lnTo>
                    <a:pt x="252192" y="121002"/>
                  </a:lnTo>
                  <a:lnTo>
                    <a:pt x="256234" y="130298"/>
                  </a:lnTo>
                  <a:lnTo>
                    <a:pt x="258929" y="139671"/>
                  </a:lnTo>
                  <a:lnTo>
                    <a:pt x="260726" y="149094"/>
                  </a:lnTo>
                  <a:lnTo>
                    <a:pt x="261923" y="158551"/>
                  </a:lnTo>
                  <a:lnTo>
                    <a:pt x="263516" y="168824"/>
                  </a:lnTo>
                  <a:lnTo>
                    <a:pt x="267402" y="190823"/>
                  </a:lnTo>
                  <a:lnTo>
                    <a:pt x="268755" y="202245"/>
                  </a:lnTo>
                  <a:lnTo>
                    <a:pt x="269658" y="213829"/>
                  </a:lnTo>
                  <a:lnTo>
                    <a:pt x="270260" y="225520"/>
                  </a:lnTo>
                  <a:lnTo>
                    <a:pt x="270928" y="246977"/>
                  </a:lnTo>
                  <a:lnTo>
                    <a:pt x="271106" y="257144"/>
                  </a:lnTo>
                  <a:lnTo>
                    <a:pt x="272019" y="267890"/>
                  </a:lnTo>
                  <a:lnTo>
                    <a:pt x="273421" y="279024"/>
                  </a:lnTo>
                  <a:lnTo>
                    <a:pt x="275149" y="290415"/>
                  </a:lnTo>
                  <a:lnTo>
                    <a:pt x="275508" y="301183"/>
                  </a:lnTo>
                  <a:lnTo>
                    <a:pt x="274953" y="311538"/>
                  </a:lnTo>
                  <a:lnTo>
                    <a:pt x="273790" y="321616"/>
                  </a:lnTo>
                  <a:lnTo>
                    <a:pt x="273014" y="331509"/>
                  </a:lnTo>
                  <a:lnTo>
                    <a:pt x="272497" y="341280"/>
                  </a:lnTo>
                  <a:lnTo>
                    <a:pt x="272152" y="350969"/>
                  </a:lnTo>
                  <a:lnTo>
                    <a:pt x="271129" y="360603"/>
                  </a:lnTo>
                  <a:lnTo>
                    <a:pt x="269652" y="370201"/>
                  </a:lnTo>
                  <a:lnTo>
                    <a:pt x="267875" y="379774"/>
                  </a:lnTo>
                  <a:lnTo>
                    <a:pt x="265896" y="388538"/>
                  </a:lnTo>
                  <a:lnTo>
                    <a:pt x="263783" y="396761"/>
                  </a:lnTo>
                  <a:lnTo>
                    <a:pt x="259318" y="411455"/>
                  </a:lnTo>
                  <a:lnTo>
                    <a:pt x="254688" y="423277"/>
                  </a:lnTo>
                  <a:lnTo>
                    <a:pt x="247868" y="435940"/>
                  </a:lnTo>
                  <a:lnTo>
                    <a:pt x="239545" y="447917"/>
                  </a:lnTo>
                  <a:lnTo>
                    <a:pt x="235103" y="452223"/>
                  </a:lnTo>
                  <a:lnTo>
                    <a:pt x="230554" y="455887"/>
                  </a:lnTo>
                  <a:lnTo>
                    <a:pt x="225934" y="459917"/>
                  </a:lnTo>
                  <a:lnTo>
                    <a:pt x="221267" y="464191"/>
                  </a:lnTo>
                  <a:lnTo>
                    <a:pt x="216567" y="468628"/>
                  </a:lnTo>
                  <a:lnTo>
                    <a:pt x="211847" y="472380"/>
                  </a:lnTo>
                  <a:lnTo>
                    <a:pt x="207113" y="475675"/>
                  </a:lnTo>
                  <a:lnTo>
                    <a:pt x="202369" y="478666"/>
                  </a:lnTo>
                  <a:lnTo>
                    <a:pt x="194982" y="481988"/>
                  </a:lnTo>
                  <a:lnTo>
                    <a:pt x="188259" y="483465"/>
                  </a:lnTo>
                  <a:lnTo>
                    <a:pt x="179979" y="484121"/>
                  </a:lnTo>
                  <a:lnTo>
                    <a:pt x="171008" y="484413"/>
                  </a:lnTo>
                  <a:lnTo>
                    <a:pt x="152313" y="484600"/>
                  </a:lnTo>
                  <a:lnTo>
                    <a:pt x="147580" y="483822"/>
                  </a:lnTo>
                  <a:lnTo>
                    <a:pt x="142836" y="482509"/>
                  </a:lnTo>
                  <a:lnTo>
                    <a:pt x="138087" y="480840"/>
                  </a:lnTo>
                  <a:lnTo>
                    <a:pt x="133333" y="478934"/>
                  </a:lnTo>
                  <a:lnTo>
                    <a:pt x="128577" y="476869"/>
                  </a:lnTo>
                  <a:lnTo>
                    <a:pt x="119058" y="472459"/>
                  </a:lnTo>
                  <a:lnTo>
                    <a:pt x="109535" y="467853"/>
                  </a:lnTo>
                  <a:lnTo>
                    <a:pt x="105567" y="464719"/>
                  </a:lnTo>
                  <a:lnTo>
                    <a:pt x="99042" y="457005"/>
                  </a:lnTo>
                  <a:lnTo>
                    <a:pt x="90906" y="447528"/>
                  </a:lnTo>
                  <a:lnTo>
                    <a:pt x="89179" y="444820"/>
                  </a:lnTo>
                  <a:lnTo>
                    <a:pt x="85725" y="43464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SMARTPenAnnotation83"/>
            <p:cNvSpPr/>
            <p:nvPr/>
          </p:nvSpPr>
          <p:spPr>
            <a:xfrm>
              <a:off x="6657975" y="2907506"/>
              <a:ext cx="207169" cy="35720"/>
            </a:xfrm>
            <a:custGeom>
              <a:avLst/>
              <a:gdLst/>
              <a:ahLst/>
              <a:cxnLst/>
              <a:rect l="0" t="0" r="0" b="0"/>
              <a:pathLst>
                <a:path w="207169" h="35720">
                  <a:moveTo>
                    <a:pt x="0" y="35719"/>
                  </a:moveTo>
                  <a:lnTo>
                    <a:pt x="3792" y="35719"/>
                  </a:lnTo>
                  <a:lnTo>
                    <a:pt x="5703" y="34925"/>
                  </a:lnTo>
                  <a:lnTo>
                    <a:pt x="7770" y="33602"/>
                  </a:lnTo>
                  <a:lnTo>
                    <a:pt x="9942" y="31926"/>
                  </a:lnTo>
                  <a:lnTo>
                    <a:pt x="12185" y="30809"/>
                  </a:lnTo>
                  <a:lnTo>
                    <a:pt x="14473" y="30064"/>
                  </a:lnTo>
                  <a:lnTo>
                    <a:pt x="19926" y="29237"/>
                  </a:lnTo>
                  <a:lnTo>
                    <a:pt x="23603" y="29016"/>
                  </a:lnTo>
                  <a:lnTo>
                    <a:pt x="27641" y="28869"/>
                  </a:lnTo>
                  <a:lnTo>
                    <a:pt x="31921" y="27977"/>
                  </a:lnTo>
                  <a:lnTo>
                    <a:pt x="36362" y="26589"/>
                  </a:lnTo>
                  <a:lnTo>
                    <a:pt x="40909" y="24870"/>
                  </a:lnTo>
                  <a:lnTo>
                    <a:pt x="58687" y="18658"/>
                  </a:lnTo>
                  <a:lnTo>
                    <a:pt x="65319" y="17201"/>
                  </a:lnTo>
                  <a:lnTo>
                    <a:pt x="72121" y="16230"/>
                  </a:lnTo>
                  <a:lnTo>
                    <a:pt x="79037" y="15582"/>
                  </a:lnTo>
                  <a:lnTo>
                    <a:pt x="85235" y="14357"/>
                  </a:lnTo>
                  <a:lnTo>
                    <a:pt x="90954" y="12746"/>
                  </a:lnTo>
                  <a:lnTo>
                    <a:pt x="96355" y="10879"/>
                  </a:lnTo>
                  <a:lnTo>
                    <a:pt x="102337" y="9634"/>
                  </a:lnTo>
                  <a:lnTo>
                    <a:pt x="108705" y="8804"/>
                  </a:lnTo>
                  <a:lnTo>
                    <a:pt x="115333" y="8250"/>
                  </a:lnTo>
                  <a:lnTo>
                    <a:pt x="121338" y="7881"/>
                  </a:lnTo>
                  <a:lnTo>
                    <a:pt x="132245" y="7471"/>
                  </a:lnTo>
                  <a:lnTo>
                    <a:pt x="138169" y="6568"/>
                  </a:lnTo>
                  <a:lnTo>
                    <a:pt x="144501" y="5173"/>
                  </a:lnTo>
                  <a:lnTo>
                    <a:pt x="151102" y="3448"/>
                  </a:lnTo>
                  <a:lnTo>
                    <a:pt x="157091" y="2299"/>
                  </a:lnTo>
                  <a:lnTo>
                    <a:pt x="162671" y="1532"/>
                  </a:lnTo>
                  <a:lnTo>
                    <a:pt x="167978" y="1022"/>
                  </a:lnTo>
                  <a:lnTo>
                    <a:pt x="173104" y="681"/>
                  </a:lnTo>
                  <a:lnTo>
                    <a:pt x="178109" y="454"/>
                  </a:lnTo>
                  <a:lnTo>
                    <a:pt x="187903" y="202"/>
                  </a:lnTo>
                  <a:lnTo>
                    <a:pt x="207168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SMARTPenAnnotation84"/>
            <p:cNvSpPr/>
            <p:nvPr/>
          </p:nvSpPr>
          <p:spPr>
            <a:xfrm>
              <a:off x="6722268" y="3043237"/>
              <a:ext cx="178595" cy="14289"/>
            </a:xfrm>
            <a:custGeom>
              <a:avLst/>
              <a:gdLst/>
              <a:ahLst/>
              <a:cxnLst/>
              <a:rect l="0" t="0" r="0" b="0"/>
              <a:pathLst>
                <a:path w="178595" h="14289">
                  <a:moveTo>
                    <a:pt x="0" y="14288"/>
                  </a:moveTo>
                  <a:lnTo>
                    <a:pt x="6151" y="14288"/>
                  </a:lnTo>
                  <a:lnTo>
                    <a:pt x="8070" y="13494"/>
                  </a:lnTo>
                  <a:lnTo>
                    <a:pt x="10936" y="12171"/>
                  </a:lnTo>
                  <a:lnTo>
                    <a:pt x="14435" y="10495"/>
                  </a:lnTo>
                  <a:lnTo>
                    <a:pt x="17560" y="9378"/>
                  </a:lnTo>
                  <a:lnTo>
                    <a:pt x="20439" y="8633"/>
                  </a:lnTo>
                  <a:lnTo>
                    <a:pt x="23151" y="8137"/>
                  </a:lnTo>
                  <a:lnTo>
                    <a:pt x="26547" y="7806"/>
                  </a:lnTo>
                  <a:lnTo>
                    <a:pt x="30398" y="7585"/>
                  </a:lnTo>
                  <a:lnTo>
                    <a:pt x="34552" y="7438"/>
                  </a:lnTo>
                  <a:lnTo>
                    <a:pt x="51778" y="7231"/>
                  </a:lnTo>
                  <a:lnTo>
                    <a:pt x="58331" y="6408"/>
                  </a:lnTo>
                  <a:lnTo>
                    <a:pt x="65081" y="5066"/>
                  </a:lnTo>
                  <a:lnTo>
                    <a:pt x="71963" y="3377"/>
                  </a:lnTo>
                  <a:lnTo>
                    <a:pt x="78931" y="2251"/>
                  </a:lnTo>
                  <a:lnTo>
                    <a:pt x="85959" y="1501"/>
                  </a:lnTo>
                  <a:lnTo>
                    <a:pt x="93025" y="1001"/>
                  </a:lnTo>
                  <a:lnTo>
                    <a:pt x="100117" y="667"/>
                  </a:lnTo>
                  <a:lnTo>
                    <a:pt x="114347" y="296"/>
                  </a:lnTo>
                  <a:lnTo>
                    <a:pt x="178594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SMARTPenAnnotation85"/>
            <p:cNvSpPr/>
            <p:nvPr/>
          </p:nvSpPr>
          <p:spPr>
            <a:xfrm>
              <a:off x="7058025" y="2936081"/>
              <a:ext cx="164307" cy="6152"/>
            </a:xfrm>
            <a:custGeom>
              <a:avLst/>
              <a:gdLst/>
              <a:ahLst/>
              <a:cxnLst/>
              <a:rect l="0" t="0" r="0" b="0"/>
              <a:pathLst>
                <a:path w="164307" h="6152">
                  <a:moveTo>
                    <a:pt x="0" y="0"/>
                  </a:moveTo>
                  <a:lnTo>
                    <a:pt x="44702" y="0"/>
                  </a:lnTo>
                  <a:lnTo>
                    <a:pt x="50439" y="794"/>
                  </a:lnTo>
                  <a:lnTo>
                    <a:pt x="55850" y="2116"/>
                  </a:lnTo>
                  <a:lnTo>
                    <a:pt x="61047" y="3792"/>
                  </a:lnTo>
                  <a:lnTo>
                    <a:pt x="66891" y="4909"/>
                  </a:lnTo>
                  <a:lnTo>
                    <a:pt x="73169" y="5654"/>
                  </a:lnTo>
                  <a:lnTo>
                    <a:pt x="79736" y="6151"/>
                  </a:lnTo>
                  <a:lnTo>
                    <a:pt x="86494" y="5688"/>
                  </a:lnTo>
                  <a:lnTo>
                    <a:pt x="93381" y="4586"/>
                  </a:lnTo>
                  <a:lnTo>
                    <a:pt x="100355" y="3057"/>
                  </a:lnTo>
                  <a:lnTo>
                    <a:pt x="106590" y="2038"/>
                  </a:lnTo>
                  <a:lnTo>
                    <a:pt x="112335" y="1359"/>
                  </a:lnTo>
                  <a:lnTo>
                    <a:pt x="117753" y="906"/>
                  </a:lnTo>
                  <a:lnTo>
                    <a:pt x="123745" y="604"/>
                  </a:lnTo>
                  <a:lnTo>
                    <a:pt x="136754" y="268"/>
                  </a:lnTo>
                  <a:lnTo>
                    <a:pt x="164306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SMARTPenAnnotation86"/>
            <p:cNvSpPr/>
            <p:nvPr/>
          </p:nvSpPr>
          <p:spPr>
            <a:xfrm>
              <a:off x="7286625" y="2843212"/>
              <a:ext cx="50007" cy="257176"/>
            </a:xfrm>
            <a:custGeom>
              <a:avLst/>
              <a:gdLst/>
              <a:ahLst/>
              <a:cxnLst/>
              <a:rect l="0" t="0" r="0" b="0"/>
              <a:pathLst>
                <a:path w="50007" h="257176">
                  <a:moveTo>
                    <a:pt x="0" y="0"/>
                  </a:moveTo>
                  <a:lnTo>
                    <a:pt x="0" y="6151"/>
                  </a:lnTo>
                  <a:lnTo>
                    <a:pt x="793" y="7276"/>
                  </a:lnTo>
                  <a:lnTo>
                    <a:pt x="2116" y="8819"/>
                  </a:lnTo>
                  <a:lnTo>
                    <a:pt x="3792" y="10642"/>
                  </a:lnTo>
                  <a:lnTo>
                    <a:pt x="4909" y="12651"/>
                  </a:lnTo>
                  <a:lnTo>
                    <a:pt x="6150" y="17000"/>
                  </a:lnTo>
                  <a:lnTo>
                    <a:pt x="7275" y="20064"/>
                  </a:lnTo>
                  <a:lnTo>
                    <a:pt x="8819" y="23695"/>
                  </a:lnTo>
                  <a:lnTo>
                    <a:pt x="10642" y="27703"/>
                  </a:lnTo>
                  <a:lnTo>
                    <a:pt x="11857" y="31962"/>
                  </a:lnTo>
                  <a:lnTo>
                    <a:pt x="12667" y="36390"/>
                  </a:lnTo>
                  <a:lnTo>
                    <a:pt x="13207" y="40928"/>
                  </a:lnTo>
                  <a:lnTo>
                    <a:pt x="14361" y="46336"/>
                  </a:lnTo>
                  <a:lnTo>
                    <a:pt x="15924" y="52322"/>
                  </a:lnTo>
                  <a:lnTo>
                    <a:pt x="17759" y="58694"/>
                  </a:lnTo>
                  <a:lnTo>
                    <a:pt x="18983" y="65323"/>
                  </a:lnTo>
                  <a:lnTo>
                    <a:pt x="19799" y="72124"/>
                  </a:lnTo>
                  <a:lnTo>
                    <a:pt x="20343" y="79039"/>
                  </a:lnTo>
                  <a:lnTo>
                    <a:pt x="21499" y="86030"/>
                  </a:lnTo>
                  <a:lnTo>
                    <a:pt x="23064" y="93072"/>
                  </a:lnTo>
                  <a:lnTo>
                    <a:pt x="24901" y="100148"/>
                  </a:lnTo>
                  <a:lnTo>
                    <a:pt x="26125" y="107247"/>
                  </a:lnTo>
                  <a:lnTo>
                    <a:pt x="26942" y="114360"/>
                  </a:lnTo>
                  <a:lnTo>
                    <a:pt x="27486" y="121484"/>
                  </a:lnTo>
                  <a:lnTo>
                    <a:pt x="27849" y="128614"/>
                  </a:lnTo>
                  <a:lnTo>
                    <a:pt x="28252" y="142887"/>
                  </a:lnTo>
                  <a:lnTo>
                    <a:pt x="28479" y="164310"/>
                  </a:lnTo>
                  <a:lnTo>
                    <a:pt x="29305" y="170659"/>
                  </a:lnTo>
                  <a:lnTo>
                    <a:pt x="30649" y="176479"/>
                  </a:lnTo>
                  <a:lnTo>
                    <a:pt x="32339" y="181946"/>
                  </a:lnTo>
                  <a:lnTo>
                    <a:pt x="33465" y="187179"/>
                  </a:lnTo>
                  <a:lnTo>
                    <a:pt x="34217" y="192255"/>
                  </a:lnTo>
                  <a:lnTo>
                    <a:pt x="34717" y="197226"/>
                  </a:lnTo>
                  <a:lnTo>
                    <a:pt x="35050" y="202128"/>
                  </a:lnTo>
                  <a:lnTo>
                    <a:pt x="35273" y="206983"/>
                  </a:lnTo>
                  <a:lnTo>
                    <a:pt x="35521" y="216611"/>
                  </a:lnTo>
                  <a:lnTo>
                    <a:pt x="35692" y="236703"/>
                  </a:lnTo>
                  <a:lnTo>
                    <a:pt x="36495" y="239558"/>
                  </a:lnTo>
                  <a:lnTo>
                    <a:pt x="37824" y="242256"/>
                  </a:lnTo>
                  <a:lnTo>
                    <a:pt x="41867" y="248495"/>
                  </a:lnTo>
                  <a:lnTo>
                    <a:pt x="42992" y="249007"/>
                  </a:lnTo>
                  <a:lnTo>
                    <a:pt x="44536" y="249349"/>
                  </a:lnTo>
                  <a:lnTo>
                    <a:pt x="46359" y="249576"/>
                  </a:lnTo>
                  <a:lnTo>
                    <a:pt x="47576" y="250522"/>
                  </a:lnTo>
                  <a:lnTo>
                    <a:pt x="48386" y="251946"/>
                  </a:lnTo>
                  <a:lnTo>
                    <a:pt x="50006" y="2571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SMARTPenAnnotation87"/>
            <p:cNvSpPr/>
            <p:nvPr/>
          </p:nvSpPr>
          <p:spPr>
            <a:xfrm>
              <a:off x="7422357" y="2857500"/>
              <a:ext cx="206954" cy="212960"/>
            </a:xfrm>
            <a:custGeom>
              <a:avLst/>
              <a:gdLst/>
              <a:ahLst/>
              <a:cxnLst/>
              <a:rect l="0" t="0" r="0" b="0"/>
              <a:pathLst>
                <a:path w="206954" h="212960">
                  <a:moveTo>
                    <a:pt x="7143" y="7143"/>
                  </a:moveTo>
                  <a:lnTo>
                    <a:pt x="3350" y="10936"/>
                  </a:lnTo>
                  <a:lnTo>
                    <a:pt x="2233" y="13640"/>
                  </a:lnTo>
                  <a:lnTo>
                    <a:pt x="1489" y="17031"/>
                  </a:lnTo>
                  <a:lnTo>
                    <a:pt x="992" y="20879"/>
                  </a:lnTo>
                  <a:lnTo>
                    <a:pt x="661" y="25031"/>
                  </a:lnTo>
                  <a:lnTo>
                    <a:pt x="440" y="29387"/>
                  </a:lnTo>
                  <a:lnTo>
                    <a:pt x="293" y="33879"/>
                  </a:lnTo>
                  <a:lnTo>
                    <a:pt x="57" y="57404"/>
                  </a:lnTo>
                  <a:lnTo>
                    <a:pt x="0" y="124894"/>
                  </a:lnTo>
                  <a:lnTo>
                    <a:pt x="793" y="130094"/>
                  </a:lnTo>
                  <a:lnTo>
                    <a:pt x="2116" y="135148"/>
                  </a:lnTo>
                  <a:lnTo>
                    <a:pt x="3792" y="140105"/>
                  </a:lnTo>
                  <a:lnTo>
                    <a:pt x="5702" y="144997"/>
                  </a:lnTo>
                  <a:lnTo>
                    <a:pt x="7770" y="149846"/>
                  </a:lnTo>
                  <a:lnTo>
                    <a:pt x="12184" y="159467"/>
                  </a:lnTo>
                  <a:lnTo>
                    <a:pt x="16792" y="169034"/>
                  </a:lnTo>
                  <a:lnTo>
                    <a:pt x="19925" y="173014"/>
                  </a:lnTo>
                  <a:lnTo>
                    <a:pt x="23602" y="176462"/>
                  </a:lnTo>
                  <a:lnTo>
                    <a:pt x="27640" y="179553"/>
                  </a:lnTo>
                  <a:lnTo>
                    <a:pt x="31126" y="183202"/>
                  </a:lnTo>
                  <a:lnTo>
                    <a:pt x="34245" y="187222"/>
                  </a:lnTo>
                  <a:lnTo>
                    <a:pt x="37117" y="191489"/>
                  </a:lnTo>
                  <a:lnTo>
                    <a:pt x="40620" y="194335"/>
                  </a:lnTo>
                  <a:lnTo>
                    <a:pt x="44542" y="196231"/>
                  </a:lnTo>
                  <a:lnTo>
                    <a:pt x="48744" y="197496"/>
                  </a:lnTo>
                  <a:lnTo>
                    <a:pt x="53133" y="199132"/>
                  </a:lnTo>
                  <a:lnTo>
                    <a:pt x="57646" y="201017"/>
                  </a:lnTo>
                  <a:lnTo>
                    <a:pt x="62243" y="203068"/>
                  </a:lnTo>
                  <a:lnTo>
                    <a:pt x="71584" y="207462"/>
                  </a:lnTo>
                  <a:lnTo>
                    <a:pt x="76297" y="209746"/>
                  </a:lnTo>
                  <a:lnTo>
                    <a:pt x="81027" y="211268"/>
                  </a:lnTo>
                  <a:lnTo>
                    <a:pt x="85767" y="212282"/>
                  </a:lnTo>
                  <a:lnTo>
                    <a:pt x="90516" y="212959"/>
                  </a:lnTo>
                  <a:lnTo>
                    <a:pt x="95268" y="212616"/>
                  </a:lnTo>
                  <a:lnTo>
                    <a:pt x="100024" y="211594"/>
                  </a:lnTo>
                  <a:lnTo>
                    <a:pt x="116420" y="206363"/>
                  </a:lnTo>
                  <a:lnTo>
                    <a:pt x="122856" y="204250"/>
                  </a:lnTo>
                  <a:lnTo>
                    <a:pt x="128735" y="202048"/>
                  </a:lnTo>
                  <a:lnTo>
                    <a:pt x="134242" y="199786"/>
                  </a:lnTo>
                  <a:lnTo>
                    <a:pt x="139500" y="197484"/>
                  </a:lnTo>
                  <a:lnTo>
                    <a:pt x="149576" y="192810"/>
                  </a:lnTo>
                  <a:lnTo>
                    <a:pt x="154485" y="190452"/>
                  </a:lnTo>
                  <a:lnTo>
                    <a:pt x="159346" y="187293"/>
                  </a:lnTo>
                  <a:lnTo>
                    <a:pt x="164174" y="183599"/>
                  </a:lnTo>
                  <a:lnTo>
                    <a:pt x="168980" y="179549"/>
                  </a:lnTo>
                  <a:lnTo>
                    <a:pt x="172978" y="175262"/>
                  </a:lnTo>
                  <a:lnTo>
                    <a:pt x="176437" y="170816"/>
                  </a:lnTo>
                  <a:lnTo>
                    <a:pt x="179537" y="166265"/>
                  </a:lnTo>
                  <a:lnTo>
                    <a:pt x="182397" y="161643"/>
                  </a:lnTo>
                  <a:lnTo>
                    <a:pt x="185098" y="156974"/>
                  </a:lnTo>
                  <a:lnTo>
                    <a:pt x="187691" y="152275"/>
                  </a:lnTo>
                  <a:lnTo>
                    <a:pt x="191009" y="146760"/>
                  </a:lnTo>
                  <a:lnTo>
                    <a:pt x="198928" y="134283"/>
                  </a:lnTo>
                  <a:lnTo>
                    <a:pt x="201675" y="128415"/>
                  </a:lnTo>
                  <a:lnTo>
                    <a:pt x="203506" y="122916"/>
                  </a:lnTo>
                  <a:lnTo>
                    <a:pt x="204727" y="117663"/>
                  </a:lnTo>
                  <a:lnTo>
                    <a:pt x="205540" y="112573"/>
                  </a:lnTo>
                  <a:lnTo>
                    <a:pt x="206082" y="107592"/>
                  </a:lnTo>
                  <a:lnTo>
                    <a:pt x="206444" y="102684"/>
                  </a:lnTo>
                  <a:lnTo>
                    <a:pt x="206685" y="97031"/>
                  </a:lnTo>
                  <a:lnTo>
                    <a:pt x="206953" y="84400"/>
                  </a:lnTo>
                  <a:lnTo>
                    <a:pt x="206231" y="78491"/>
                  </a:lnTo>
                  <a:lnTo>
                    <a:pt x="204956" y="72965"/>
                  </a:lnTo>
                  <a:lnTo>
                    <a:pt x="203311" y="67693"/>
                  </a:lnTo>
                  <a:lnTo>
                    <a:pt x="201421" y="62591"/>
                  </a:lnTo>
                  <a:lnTo>
                    <a:pt x="199368" y="57602"/>
                  </a:lnTo>
                  <a:lnTo>
                    <a:pt x="197205" y="52689"/>
                  </a:lnTo>
                  <a:lnTo>
                    <a:pt x="194176" y="48619"/>
                  </a:lnTo>
                  <a:lnTo>
                    <a:pt x="190569" y="45113"/>
                  </a:lnTo>
                  <a:lnTo>
                    <a:pt x="186577" y="41981"/>
                  </a:lnTo>
                  <a:lnTo>
                    <a:pt x="182329" y="38306"/>
                  </a:lnTo>
                  <a:lnTo>
                    <a:pt x="177908" y="34269"/>
                  </a:lnTo>
                  <a:lnTo>
                    <a:pt x="173373" y="29989"/>
                  </a:lnTo>
                  <a:lnTo>
                    <a:pt x="168764" y="26343"/>
                  </a:lnTo>
                  <a:lnTo>
                    <a:pt x="164103" y="23118"/>
                  </a:lnTo>
                  <a:lnTo>
                    <a:pt x="159407" y="20174"/>
                  </a:lnTo>
                  <a:lnTo>
                    <a:pt x="153896" y="18212"/>
                  </a:lnTo>
                  <a:lnTo>
                    <a:pt x="147841" y="16904"/>
                  </a:lnTo>
                  <a:lnTo>
                    <a:pt x="141423" y="16031"/>
                  </a:lnTo>
                  <a:lnTo>
                    <a:pt x="135556" y="14656"/>
                  </a:lnTo>
                  <a:lnTo>
                    <a:pt x="130058" y="12946"/>
                  </a:lnTo>
                  <a:lnTo>
                    <a:pt x="124805" y="11012"/>
                  </a:lnTo>
                  <a:lnTo>
                    <a:pt x="118128" y="9722"/>
                  </a:lnTo>
                  <a:lnTo>
                    <a:pt x="110502" y="8863"/>
                  </a:lnTo>
                  <a:lnTo>
                    <a:pt x="102242" y="8289"/>
                  </a:lnTo>
                  <a:lnTo>
                    <a:pt x="88832" y="7653"/>
                  </a:lnTo>
                  <a:lnTo>
                    <a:pt x="83033" y="7483"/>
                  </a:lnTo>
                  <a:lnTo>
                    <a:pt x="76786" y="6576"/>
                  </a:lnTo>
                  <a:lnTo>
                    <a:pt x="70241" y="5178"/>
                  </a:lnTo>
                  <a:lnTo>
                    <a:pt x="63496" y="3451"/>
                  </a:lnTo>
                  <a:lnTo>
                    <a:pt x="58204" y="2301"/>
                  </a:lnTo>
                  <a:lnTo>
                    <a:pt x="53885" y="1534"/>
                  </a:lnTo>
                  <a:lnTo>
                    <a:pt x="50210" y="1022"/>
                  </a:lnTo>
                  <a:lnTo>
                    <a:pt x="46173" y="681"/>
                  </a:lnTo>
                  <a:lnTo>
                    <a:pt x="41894" y="454"/>
                  </a:lnTo>
                  <a:lnTo>
                    <a:pt x="30404" y="134"/>
                  </a:lnTo>
                  <a:lnTo>
                    <a:pt x="2143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SMARTPenAnnotation88"/>
            <p:cNvSpPr/>
            <p:nvPr/>
          </p:nvSpPr>
          <p:spPr>
            <a:xfrm>
              <a:off x="6075477" y="2636054"/>
              <a:ext cx="1750830" cy="706901"/>
            </a:xfrm>
            <a:custGeom>
              <a:avLst/>
              <a:gdLst/>
              <a:ahLst/>
              <a:cxnLst/>
              <a:rect l="0" t="0" r="0" b="0"/>
              <a:pathLst>
                <a:path w="1750830" h="706901">
                  <a:moveTo>
                    <a:pt x="1582623" y="71427"/>
                  </a:moveTo>
                  <a:lnTo>
                    <a:pt x="1575038" y="71427"/>
                  </a:lnTo>
                  <a:lnTo>
                    <a:pt x="1567081" y="69310"/>
                  </a:lnTo>
                  <a:lnTo>
                    <a:pt x="1539034" y="59570"/>
                  </a:lnTo>
                  <a:lnTo>
                    <a:pt x="1528256" y="57066"/>
                  </a:lnTo>
                  <a:lnTo>
                    <a:pt x="1495783" y="45811"/>
                  </a:lnTo>
                  <a:lnTo>
                    <a:pt x="1444709" y="35254"/>
                  </a:lnTo>
                  <a:lnTo>
                    <a:pt x="1426077" y="31538"/>
                  </a:lnTo>
                  <a:lnTo>
                    <a:pt x="1373938" y="25163"/>
                  </a:lnTo>
                  <a:lnTo>
                    <a:pt x="1323738" y="17250"/>
                  </a:lnTo>
                  <a:lnTo>
                    <a:pt x="1282078" y="14364"/>
                  </a:lnTo>
                  <a:lnTo>
                    <a:pt x="1239572" y="8835"/>
                  </a:lnTo>
                  <a:lnTo>
                    <a:pt x="1196022" y="2963"/>
                  </a:lnTo>
                  <a:lnTo>
                    <a:pt x="1148282" y="870"/>
                  </a:lnTo>
                  <a:lnTo>
                    <a:pt x="1082372" y="163"/>
                  </a:lnTo>
                  <a:lnTo>
                    <a:pt x="955925" y="0"/>
                  </a:lnTo>
                  <a:lnTo>
                    <a:pt x="918063" y="2110"/>
                  </a:lnTo>
                  <a:lnTo>
                    <a:pt x="880068" y="4901"/>
                  </a:lnTo>
                  <a:lnTo>
                    <a:pt x="842016" y="6141"/>
                  </a:lnTo>
                  <a:lnTo>
                    <a:pt x="748915" y="7002"/>
                  </a:lnTo>
                  <a:lnTo>
                    <a:pt x="699540" y="9211"/>
                  </a:lnTo>
                  <a:lnTo>
                    <a:pt x="654747" y="12776"/>
                  </a:lnTo>
                  <a:lnTo>
                    <a:pt x="611313" y="13832"/>
                  </a:lnTo>
                  <a:lnTo>
                    <a:pt x="568281" y="16262"/>
                  </a:lnTo>
                  <a:lnTo>
                    <a:pt x="525369" y="19892"/>
                  </a:lnTo>
                  <a:lnTo>
                    <a:pt x="471994" y="24911"/>
                  </a:lnTo>
                  <a:lnTo>
                    <a:pt x="418324" y="32752"/>
                  </a:lnTo>
                  <a:lnTo>
                    <a:pt x="370798" y="35124"/>
                  </a:lnTo>
                  <a:lnTo>
                    <a:pt x="316789" y="40541"/>
                  </a:lnTo>
                  <a:lnTo>
                    <a:pt x="263768" y="42649"/>
                  </a:lnTo>
                  <a:lnTo>
                    <a:pt x="218407" y="43628"/>
                  </a:lnTo>
                  <a:lnTo>
                    <a:pt x="197600" y="48550"/>
                  </a:lnTo>
                  <a:lnTo>
                    <a:pt x="145094" y="69070"/>
                  </a:lnTo>
                  <a:lnTo>
                    <a:pt x="131075" y="76197"/>
                  </a:lnTo>
                  <a:lnTo>
                    <a:pt x="102611" y="95240"/>
                  </a:lnTo>
                  <a:lnTo>
                    <a:pt x="87273" y="110468"/>
                  </a:lnTo>
                  <a:lnTo>
                    <a:pt x="75776" y="128763"/>
                  </a:lnTo>
                  <a:lnTo>
                    <a:pt x="68291" y="145036"/>
                  </a:lnTo>
                  <a:lnTo>
                    <a:pt x="61046" y="164939"/>
                  </a:lnTo>
                  <a:lnTo>
                    <a:pt x="44338" y="214340"/>
                  </a:lnTo>
                  <a:lnTo>
                    <a:pt x="39574" y="230723"/>
                  </a:lnTo>
                  <a:lnTo>
                    <a:pt x="34811" y="247794"/>
                  </a:lnTo>
                  <a:lnTo>
                    <a:pt x="27667" y="271586"/>
                  </a:lnTo>
                  <a:lnTo>
                    <a:pt x="22904" y="289238"/>
                  </a:lnTo>
                  <a:lnTo>
                    <a:pt x="20258" y="307667"/>
                  </a:lnTo>
                  <a:lnTo>
                    <a:pt x="18288" y="326441"/>
                  </a:lnTo>
                  <a:lnTo>
                    <a:pt x="14767" y="345369"/>
                  </a:lnTo>
                  <a:lnTo>
                    <a:pt x="10556" y="364364"/>
                  </a:lnTo>
                  <a:lnTo>
                    <a:pt x="6833" y="383390"/>
                  </a:lnTo>
                  <a:lnTo>
                    <a:pt x="5178" y="402429"/>
                  </a:lnTo>
                  <a:lnTo>
                    <a:pt x="2326" y="421474"/>
                  </a:lnTo>
                  <a:lnTo>
                    <a:pt x="0" y="439728"/>
                  </a:lnTo>
                  <a:lnTo>
                    <a:pt x="1612" y="455779"/>
                  </a:lnTo>
                  <a:lnTo>
                    <a:pt x="2857" y="472967"/>
                  </a:lnTo>
                  <a:lnTo>
                    <a:pt x="3411" y="490395"/>
                  </a:lnTo>
                  <a:lnTo>
                    <a:pt x="3767" y="520987"/>
                  </a:lnTo>
                  <a:lnTo>
                    <a:pt x="4608" y="536344"/>
                  </a:lnTo>
                  <a:lnTo>
                    <a:pt x="7629" y="553752"/>
                  </a:lnTo>
                  <a:lnTo>
                    <a:pt x="13792" y="573819"/>
                  </a:lnTo>
                  <a:lnTo>
                    <a:pt x="24437" y="593611"/>
                  </a:lnTo>
                  <a:lnTo>
                    <a:pt x="33853" y="614556"/>
                  </a:lnTo>
                  <a:lnTo>
                    <a:pt x="43381" y="626613"/>
                  </a:lnTo>
                  <a:lnTo>
                    <a:pt x="65107" y="647289"/>
                  </a:lnTo>
                  <a:lnTo>
                    <a:pt x="83651" y="661858"/>
                  </a:lnTo>
                  <a:lnTo>
                    <a:pt x="104226" y="672437"/>
                  </a:lnTo>
                  <a:lnTo>
                    <a:pt x="158803" y="690467"/>
                  </a:lnTo>
                  <a:lnTo>
                    <a:pt x="182586" y="696877"/>
                  </a:lnTo>
                  <a:lnTo>
                    <a:pt x="200236" y="698655"/>
                  </a:lnTo>
                  <a:lnTo>
                    <a:pt x="278836" y="693512"/>
                  </a:lnTo>
                  <a:lnTo>
                    <a:pt x="333162" y="690931"/>
                  </a:lnTo>
                  <a:lnTo>
                    <a:pt x="385961" y="683012"/>
                  </a:lnTo>
                  <a:lnTo>
                    <a:pt x="426369" y="676147"/>
                  </a:lnTo>
                  <a:lnTo>
                    <a:pt x="472296" y="672878"/>
                  </a:lnTo>
                  <a:lnTo>
                    <a:pt x="532683" y="666864"/>
                  </a:lnTo>
                  <a:lnTo>
                    <a:pt x="580085" y="665101"/>
                  </a:lnTo>
                  <a:lnTo>
                    <a:pt x="657410" y="664456"/>
                  </a:lnTo>
                  <a:lnTo>
                    <a:pt x="799514" y="664361"/>
                  </a:lnTo>
                  <a:lnTo>
                    <a:pt x="849294" y="668151"/>
                  </a:lnTo>
                  <a:lnTo>
                    <a:pt x="915098" y="671634"/>
                  </a:lnTo>
                  <a:lnTo>
                    <a:pt x="960975" y="676215"/>
                  </a:lnTo>
                  <a:lnTo>
                    <a:pt x="1008612" y="678719"/>
                  </a:lnTo>
                  <a:lnTo>
                    <a:pt x="1054035" y="684135"/>
                  </a:lnTo>
                  <a:lnTo>
                    <a:pt x="1101536" y="689973"/>
                  </a:lnTo>
                  <a:lnTo>
                    <a:pt x="1146127" y="692056"/>
                  </a:lnTo>
                  <a:lnTo>
                    <a:pt x="1189501" y="693467"/>
                  </a:lnTo>
                  <a:lnTo>
                    <a:pt x="1232515" y="697766"/>
                  </a:lnTo>
                  <a:lnTo>
                    <a:pt x="1274629" y="700186"/>
                  </a:lnTo>
                  <a:lnTo>
                    <a:pt x="1324817" y="705596"/>
                  </a:lnTo>
                  <a:lnTo>
                    <a:pt x="1372948" y="706900"/>
                  </a:lnTo>
                  <a:lnTo>
                    <a:pt x="1419879" y="706363"/>
                  </a:lnTo>
                  <a:lnTo>
                    <a:pt x="1479947" y="699940"/>
                  </a:lnTo>
                  <a:lnTo>
                    <a:pt x="1527817" y="694013"/>
                  </a:lnTo>
                  <a:lnTo>
                    <a:pt x="1560243" y="687443"/>
                  </a:lnTo>
                  <a:lnTo>
                    <a:pt x="1575058" y="683085"/>
                  </a:lnTo>
                  <a:lnTo>
                    <a:pt x="1587463" y="676385"/>
                  </a:lnTo>
                  <a:lnTo>
                    <a:pt x="1599061" y="668910"/>
                  </a:lnTo>
                  <a:lnTo>
                    <a:pt x="1618185" y="659445"/>
                  </a:lnTo>
                  <a:lnTo>
                    <a:pt x="1644165" y="638089"/>
                  </a:lnTo>
                  <a:lnTo>
                    <a:pt x="1665202" y="616664"/>
                  </a:lnTo>
                  <a:lnTo>
                    <a:pt x="1677772" y="594979"/>
                  </a:lnTo>
                  <a:lnTo>
                    <a:pt x="1684986" y="577126"/>
                  </a:lnTo>
                  <a:lnTo>
                    <a:pt x="1692151" y="560548"/>
                  </a:lnTo>
                  <a:lnTo>
                    <a:pt x="1694802" y="548370"/>
                  </a:lnTo>
                  <a:lnTo>
                    <a:pt x="1696774" y="535814"/>
                  </a:lnTo>
                  <a:lnTo>
                    <a:pt x="1702347" y="519027"/>
                  </a:lnTo>
                  <a:lnTo>
                    <a:pt x="1708231" y="499324"/>
                  </a:lnTo>
                  <a:lnTo>
                    <a:pt x="1710328" y="478405"/>
                  </a:lnTo>
                  <a:lnTo>
                    <a:pt x="1711742" y="457125"/>
                  </a:lnTo>
                  <a:lnTo>
                    <a:pt x="1716042" y="435739"/>
                  </a:lnTo>
                  <a:lnTo>
                    <a:pt x="1718463" y="414321"/>
                  </a:lnTo>
                  <a:lnTo>
                    <a:pt x="1721842" y="400037"/>
                  </a:lnTo>
                  <a:lnTo>
                    <a:pt x="1723873" y="383634"/>
                  </a:lnTo>
                  <a:lnTo>
                    <a:pt x="1725569" y="366554"/>
                  </a:lnTo>
                  <a:lnTo>
                    <a:pt x="1728969" y="351026"/>
                  </a:lnTo>
                  <a:lnTo>
                    <a:pt x="1731010" y="336187"/>
                  </a:lnTo>
                  <a:lnTo>
                    <a:pt x="1734274" y="314445"/>
                  </a:lnTo>
                  <a:lnTo>
                    <a:pt x="1737336" y="299291"/>
                  </a:lnTo>
                  <a:lnTo>
                    <a:pt x="1738697" y="281973"/>
                  </a:lnTo>
                  <a:lnTo>
                    <a:pt x="1741418" y="265809"/>
                  </a:lnTo>
                  <a:lnTo>
                    <a:pt x="1745296" y="245438"/>
                  </a:lnTo>
                  <a:lnTo>
                    <a:pt x="1748562" y="227232"/>
                  </a:lnTo>
                  <a:lnTo>
                    <a:pt x="1750398" y="220540"/>
                  </a:lnTo>
                  <a:lnTo>
                    <a:pt x="1750829" y="214492"/>
                  </a:lnTo>
                  <a:lnTo>
                    <a:pt x="1747934" y="193378"/>
                  </a:lnTo>
                  <a:lnTo>
                    <a:pt x="1747227" y="176617"/>
                  </a:lnTo>
                  <a:lnTo>
                    <a:pt x="1746988" y="157204"/>
                  </a:lnTo>
                  <a:lnTo>
                    <a:pt x="1744838" y="148973"/>
                  </a:lnTo>
                  <a:lnTo>
                    <a:pt x="1736991" y="130754"/>
                  </a:lnTo>
                  <a:lnTo>
                    <a:pt x="1730138" y="120402"/>
                  </a:lnTo>
                  <a:lnTo>
                    <a:pt x="1723081" y="112308"/>
                  </a:lnTo>
                  <a:lnTo>
                    <a:pt x="1695246" y="92874"/>
                  </a:lnTo>
                  <a:lnTo>
                    <a:pt x="1684255" y="85719"/>
                  </a:lnTo>
                  <a:lnTo>
                    <a:pt x="1673854" y="78572"/>
                  </a:lnTo>
                  <a:lnTo>
                    <a:pt x="1630469" y="57139"/>
                  </a:lnTo>
                  <a:lnTo>
                    <a:pt x="1582753" y="37825"/>
                  </a:lnTo>
                  <a:lnTo>
                    <a:pt x="1559805" y="32334"/>
                  </a:lnTo>
                  <a:lnTo>
                    <a:pt x="1533061" y="23407"/>
                  </a:lnTo>
                  <a:lnTo>
                    <a:pt x="1523289" y="21509"/>
                  </a:lnTo>
                  <a:lnTo>
                    <a:pt x="1508863" y="16773"/>
                  </a:lnTo>
                  <a:lnTo>
                    <a:pt x="1485143" y="14496"/>
                  </a:lnTo>
                  <a:lnTo>
                    <a:pt x="1463266" y="14306"/>
                  </a:lnTo>
                  <a:lnTo>
                    <a:pt x="1460189" y="15090"/>
                  </a:lnTo>
                  <a:lnTo>
                    <a:pt x="1458138" y="16406"/>
                  </a:lnTo>
                  <a:lnTo>
                    <a:pt x="1456770" y="18078"/>
                  </a:lnTo>
                  <a:lnTo>
                    <a:pt x="1455065" y="19192"/>
                  </a:lnTo>
                  <a:lnTo>
                    <a:pt x="1446891" y="2142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66066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13" y="649288"/>
            <a:ext cx="8867775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574733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3" y="663575"/>
            <a:ext cx="8829675" cy="439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845000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14" y="342900"/>
            <a:ext cx="8943975" cy="82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790700"/>
            <a:ext cx="3914775" cy="73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734033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Students will learn and apply the substitution method of solving linear systems of equations</a:t>
            </a:r>
          </a:p>
          <a:p>
            <a:r>
              <a:rPr lang="en-US" dirty="0" smtClean="0"/>
              <a:t>Students will ask questions and actively participated in discussion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65316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Substitution method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Make sure that one equation is in the y= form or x= form.</a:t>
            </a:r>
          </a:p>
          <a:p>
            <a:pPr marL="514350" indent="-514350">
              <a:buAutoNum type="arabicPeriod"/>
            </a:pPr>
            <a:r>
              <a:rPr lang="en-US" dirty="0" smtClean="0"/>
              <a:t>Substitute the value of the isolated variable into the other equation.</a:t>
            </a:r>
          </a:p>
          <a:p>
            <a:pPr marL="514350" indent="-514350">
              <a:buAutoNum type="arabicPeriod"/>
            </a:pPr>
            <a:r>
              <a:rPr lang="en-US" dirty="0" smtClean="0"/>
              <a:t>Solve for the remaining variable.</a:t>
            </a:r>
          </a:p>
          <a:p>
            <a:pPr marL="514350" indent="-514350">
              <a:buAutoNum type="arabicPeriod"/>
            </a:pPr>
            <a:r>
              <a:rPr lang="en-US" dirty="0" smtClean="0"/>
              <a:t>Plug the variable that you have solved for back into one of the original equations.</a:t>
            </a:r>
          </a:p>
          <a:p>
            <a:pPr marL="514350" indent="-514350"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04328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 numCol="2">
            <a:normAutofit/>
          </a:bodyPr>
          <a:lstStyle/>
          <a:p>
            <a:pPr marL="0" indent="0">
              <a:buNone/>
            </a:pPr>
            <a:r>
              <a:rPr lang="en-US" dirty="0" smtClean="0"/>
              <a:t>2x+y=10</a:t>
            </a:r>
          </a:p>
          <a:p>
            <a:pPr marL="0" indent="0">
              <a:buNone/>
            </a:pPr>
            <a:r>
              <a:rPr lang="en-US" dirty="0" smtClean="0"/>
              <a:t>y=x+4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2x+(x+4)=10</a:t>
            </a:r>
          </a:p>
          <a:p>
            <a:pPr marL="0" indent="0">
              <a:buNone/>
            </a:pPr>
            <a:r>
              <a:rPr lang="en-US" dirty="0" smtClean="0"/>
              <a:t>3x+4=10</a:t>
            </a:r>
          </a:p>
          <a:p>
            <a:pPr marL="0" indent="0">
              <a:buNone/>
            </a:pPr>
            <a:r>
              <a:rPr lang="en-US" dirty="0" smtClean="0"/>
              <a:t>3x=6</a:t>
            </a:r>
          </a:p>
          <a:p>
            <a:pPr marL="0" indent="0">
              <a:buNone/>
            </a:pPr>
            <a:r>
              <a:rPr lang="en-US" dirty="0" smtClean="0"/>
              <a:t>x=2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y=2+4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y= 6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607226" y="1585913"/>
            <a:ext cx="854227" cy="1156993"/>
            <a:chOff x="607226" y="1585913"/>
            <a:chExt cx="854227" cy="1156993"/>
          </a:xfrm>
        </p:grpSpPr>
        <p:sp>
          <p:nvSpPr>
            <p:cNvPr id="4" name="SMARTPenAnnotation423"/>
            <p:cNvSpPr/>
            <p:nvPr/>
          </p:nvSpPr>
          <p:spPr>
            <a:xfrm>
              <a:off x="607226" y="1585913"/>
              <a:ext cx="621489" cy="335754"/>
            </a:xfrm>
            <a:custGeom>
              <a:avLst/>
              <a:gdLst/>
              <a:ahLst/>
              <a:cxnLst/>
              <a:rect l="0" t="0" r="0" b="0"/>
              <a:pathLst>
                <a:path w="621489" h="335754">
                  <a:moveTo>
                    <a:pt x="21424" y="28574"/>
                  </a:moveTo>
                  <a:lnTo>
                    <a:pt x="21424" y="24782"/>
                  </a:lnTo>
                  <a:lnTo>
                    <a:pt x="20630" y="23665"/>
                  </a:lnTo>
                  <a:lnTo>
                    <a:pt x="19307" y="22920"/>
                  </a:lnTo>
                  <a:lnTo>
                    <a:pt x="14306" y="21438"/>
                  </a:lnTo>
                  <a:lnTo>
                    <a:pt x="14280" y="14374"/>
                  </a:lnTo>
                  <a:lnTo>
                    <a:pt x="14280" y="27573"/>
                  </a:lnTo>
                  <a:lnTo>
                    <a:pt x="19189" y="34080"/>
                  </a:lnTo>
                  <a:lnTo>
                    <a:pt x="20431" y="38429"/>
                  </a:lnTo>
                  <a:lnTo>
                    <a:pt x="19968" y="40700"/>
                  </a:lnTo>
                  <a:lnTo>
                    <a:pt x="16318" y="47689"/>
                  </a:lnTo>
                  <a:lnTo>
                    <a:pt x="15186" y="52416"/>
                  </a:lnTo>
                  <a:lnTo>
                    <a:pt x="14459" y="61917"/>
                  </a:lnTo>
                  <a:lnTo>
                    <a:pt x="14315" y="71438"/>
                  </a:lnTo>
                  <a:lnTo>
                    <a:pt x="14303" y="73819"/>
                  </a:lnTo>
                  <a:lnTo>
                    <a:pt x="13502" y="75406"/>
                  </a:lnTo>
                  <a:lnTo>
                    <a:pt x="12174" y="76464"/>
                  </a:lnTo>
                  <a:lnTo>
                    <a:pt x="10494" y="77169"/>
                  </a:lnTo>
                  <a:lnTo>
                    <a:pt x="9375" y="78433"/>
                  </a:lnTo>
                  <a:lnTo>
                    <a:pt x="8629" y="80070"/>
                  </a:lnTo>
                  <a:lnTo>
                    <a:pt x="7799" y="84005"/>
                  </a:lnTo>
                  <a:lnTo>
                    <a:pt x="7267" y="92999"/>
                  </a:lnTo>
                  <a:lnTo>
                    <a:pt x="7162" y="102419"/>
                  </a:lnTo>
                  <a:lnTo>
                    <a:pt x="7136" y="130968"/>
                  </a:lnTo>
                  <a:lnTo>
                    <a:pt x="6342" y="133349"/>
                  </a:lnTo>
                  <a:lnTo>
                    <a:pt x="2227" y="140493"/>
                  </a:lnTo>
                  <a:lnTo>
                    <a:pt x="985" y="145255"/>
                  </a:lnTo>
                  <a:lnTo>
                    <a:pt x="188" y="154780"/>
                  </a:lnTo>
                  <a:lnTo>
                    <a:pt x="31" y="164305"/>
                  </a:lnTo>
                  <a:lnTo>
                    <a:pt x="0" y="173830"/>
                  </a:lnTo>
                  <a:lnTo>
                    <a:pt x="791" y="176212"/>
                  </a:lnTo>
                  <a:lnTo>
                    <a:pt x="4903" y="183355"/>
                  </a:lnTo>
                  <a:lnTo>
                    <a:pt x="6144" y="188118"/>
                  </a:lnTo>
                  <a:lnTo>
                    <a:pt x="6842" y="195262"/>
                  </a:lnTo>
                  <a:lnTo>
                    <a:pt x="7734" y="197643"/>
                  </a:lnTo>
                  <a:lnTo>
                    <a:pt x="11987" y="204787"/>
                  </a:lnTo>
                  <a:lnTo>
                    <a:pt x="13261" y="209549"/>
                  </a:lnTo>
                  <a:lnTo>
                    <a:pt x="14079" y="219074"/>
                  </a:lnTo>
                  <a:lnTo>
                    <a:pt x="14190" y="223837"/>
                  </a:lnTo>
                  <a:lnTo>
                    <a:pt x="13426" y="226218"/>
                  </a:lnTo>
                  <a:lnTo>
                    <a:pt x="9353" y="233362"/>
                  </a:lnTo>
                  <a:lnTo>
                    <a:pt x="8121" y="238124"/>
                  </a:lnTo>
                  <a:lnTo>
                    <a:pt x="7266" y="247914"/>
                  </a:lnTo>
                  <a:lnTo>
                    <a:pt x="7222" y="248619"/>
                  </a:lnTo>
                  <a:lnTo>
                    <a:pt x="9291" y="251520"/>
                  </a:lnTo>
                  <a:lnTo>
                    <a:pt x="10954" y="253404"/>
                  </a:lnTo>
                  <a:lnTo>
                    <a:pt x="12063" y="255455"/>
                  </a:lnTo>
                  <a:lnTo>
                    <a:pt x="13988" y="262994"/>
                  </a:lnTo>
                  <a:lnTo>
                    <a:pt x="14193" y="267718"/>
                  </a:lnTo>
                  <a:lnTo>
                    <a:pt x="15016" y="268966"/>
                  </a:lnTo>
                  <a:lnTo>
                    <a:pt x="16358" y="269798"/>
                  </a:lnTo>
                  <a:lnTo>
                    <a:pt x="18046" y="270352"/>
                  </a:lnTo>
                  <a:lnTo>
                    <a:pt x="19172" y="271516"/>
                  </a:lnTo>
                  <a:lnTo>
                    <a:pt x="19923" y="273085"/>
                  </a:lnTo>
                  <a:lnTo>
                    <a:pt x="21127" y="277515"/>
                  </a:lnTo>
                  <a:lnTo>
                    <a:pt x="19175" y="280237"/>
                  </a:lnTo>
                  <a:lnTo>
                    <a:pt x="17543" y="282075"/>
                  </a:lnTo>
                  <a:lnTo>
                    <a:pt x="17249" y="283300"/>
                  </a:lnTo>
                  <a:lnTo>
                    <a:pt x="17847" y="284116"/>
                  </a:lnTo>
                  <a:lnTo>
                    <a:pt x="20717" y="285426"/>
                  </a:lnTo>
                  <a:lnTo>
                    <a:pt x="21110" y="287723"/>
                  </a:lnTo>
                  <a:lnTo>
                    <a:pt x="21214" y="289446"/>
                  </a:lnTo>
                  <a:lnTo>
                    <a:pt x="22078" y="290595"/>
                  </a:lnTo>
                  <a:lnTo>
                    <a:pt x="23447" y="291361"/>
                  </a:lnTo>
                  <a:lnTo>
                    <a:pt x="27085" y="292212"/>
                  </a:lnTo>
                  <a:lnTo>
                    <a:pt x="34418" y="292803"/>
                  </a:lnTo>
                  <a:lnTo>
                    <a:pt x="34849" y="293627"/>
                  </a:lnTo>
                  <a:lnTo>
                    <a:pt x="35328" y="296659"/>
                  </a:lnTo>
                  <a:lnTo>
                    <a:pt x="36249" y="297785"/>
                  </a:lnTo>
                  <a:lnTo>
                    <a:pt x="37657" y="298535"/>
                  </a:lnTo>
                  <a:lnTo>
                    <a:pt x="41339" y="299369"/>
                  </a:lnTo>
                  <a:lnTo>
                    <a:pt x="55765" y="300011"/>
                  </a:lnTo>
                  <a:lnTo>
                    <a:pt x="69323" y="306185"/>
                  </a:lnTo>
                  <a:lnTo>
                    <a:pt x="86694" y="307049"/>
                  </a:lnTo>
                  <a:lnTo>
                    <a:pt x="197663" y="307180"/>
                  </a:lnTo>
                  <a:lnTo>
                    <a:pt x="201623" y="307974"/>
                  </a:lnTo>
                  <a:lnTo>
                    <a:pt x="212576" y="312090"/>
                  </a:lnTo>
                  <a:lnTo>
                    <a:pt x="229403" y="313662"/>
                  </a:lnTo>
                  <a:lnTo>
                    <a:pt x="244796" y="314128"/>
                  </a:lnTo>
                  <a:lnTo>
                    <a:pt x="387166" y="314324"/>
                  </a:lnTo>
                  <a:lnTo>
                    <a:pt x="400669" y="316441"/>
                  </a:lnTo>
                  <a:lnTo>
                    <a:pt x="417426" y="319978"/>
                  </a:lnTo>
                  <a:lnTo>
                    <a:pt x="433991" y="321174"/>
                  </a:lnTo>
                  <a:lnTo>
                    <a:pt x="452551" y="321410"/>
                  </a:lnTo>
                  <a:lnTo>
                    <a:pt x="486742" y="321466"/>
                  </a:lnTo>
                  <a:lnTo>
                    <a:pt x="494403" y="323584"/>
                  </a:lnTo>
                  <a:lnTo>
                    <a:pt x="503099" y="326377"/>
                  </a:lnTo>
                  <a:lnTo>
                    <a:pt x="519500" y="328170"/>
                  </a:lnTo>
                  <a:lnTo>
                    <a:pt x="538834" y="328553"/>
                  </a:lnTo>
                  <a:lnTo>
                    <a:pt x="558264" y="328604"/>
                  </a:lnTo>
                  <a:lnTo>
                    <a:pt x="561086" y="329400"/>
                  </a:lnTo>
                  <a:lnTo>
                    <a:pt x="569644" y="333520"/>
                  </a:lnTo>
                  <a:lnTo>
                    <a:pt x="583341" y="335461"/>
                  </a:lnTo>
                  <a:lnTo>
                    <a:pt x="601206" y="335744"/>
                  </a:lnTo>
                  <a:lnTo>
                    <a:pt x="606025" y="335753"/>
                  </a:lnTo>
                  <a:lnTo>
                    <a:pt x="606420" y="334960"/>
                  </a:lnTo>
                  <a:lnTo>
                    <a:pt x="606860" y="331962"/>
                  </a:lnTo>
                  <a:lnTo>
                    <a:pt x="607770" y="330845"/>
                  </a:lnTo>
                  <a:lnTo>
                    <a:pt x="609171" y="330101"/>
                  </a:lnTo>
                  <a:lnTo>
                    <a:pt x="610899" y="329604"/>
                  </a:lnTo>
                  <a:lnTo>
                    <a:pt x="614936" y="326936"/>
                  </a:lnTo>
                  <a:lnTo>
                    <a:pt x="620202" y="322548"/>
                  </a:lnTo>
                  <a:lnTo>
                    <a:pt x="620634" y="321394"/>
                  </a:lnTo>
                  <a:lnTo>
                    <a:pt x="621385" y="315412"/>
                  </a:lnTo>
                  <a:lnTo>
                    <a:pt x="621484" y="306697"/>
                  </a:lnTo>
                  <a:lnTo>
                    <a:pt x="621488" y="304477"/>
                  </a:lnTo>
                  <a:lnTo>
                    <a:pt x="620698" y="302203"/>
                  </a:lnTo>
                  <a:lnTo>
                    <a:pt x="616587" y="295210"/>
                  </a:lnTo>
                  <a:lnTo>
                    <a:pt x="615347" y="290483"/>
                  </a:lnTo>
                  <a:lnTo>
                    <a:pt x="614796" y="283620"/>
                  </a:lnTo>
                  <a:lnTo>
                    <a:pt x="614649" y="279567"/>
                  </a:lnTo>
                  <a:lnTo>
                    <a:pt x="613757" y="276071"/>
                  </a:lnTo>
                  <a:lnTo>
                    <a:pt x="610649" y="270071"/>
                  </a:lnTo>
                  <a:lnTo>
                    <a:pt x="610297" y="267359"/>
                  </a:lnTo>
                  <a:lnTo>
                    <a:pt x="610856" y="264758"/>
                  </a:lnTo>
                  <a:lnTo>
                    <a:pt x="612022" y="262230"/>
                  </a:lnTo>
                  <a:lnTo>
                    <a:pt x="612006" y="258957"/>
                  </a:lnTo>
                  <a:lnTo>
                    <a:pt x="609871" y="251087"/>
                  </a:lnTo>
                  <a:lnTo>
                    <a:pt x="607999" y="241524"/>
                  </a:lnTo>
                  <a:lnTo>
                    <a:pt x="607561" y="234079"/>
                  </a:lnTo>
                  <a:lnTo>
                    <a:pt x="607367" y="225478"/>
                  </a:lnTo>
                  <a:lnTo>
                    <a:pt x="607280" y="216364"/>
                  </a:lnTo>
                  <a:lnTo>
                    <a:pt x="606463" y="212505"/>
                  </a:lnTo>
                  <a:lnTo>
                    <a:pt x="602315" y="202487"/>
                  </a:lnTo>
                  <a:lnTo>
                    <a:pt x="601066" y="194240"/>
                  </a:lnTo>
                  <a:lnTo>
                    <a:pt x="598395" y="185282"/>
                  </a:lnTo>
                  <a:lnTo>
                    <a:pt x="595355" y="176804"/>
                  </a:lnTo>
                  <a:lnTo>
                    <a:pt x="593644" y="166774"/>
                  </a:lnTo>
                  <a:lnTo>
                    <a:pt x="593244" y="158523"/>
                  </a:lnTo>
                  <a:lnTo>
                    <a:pt x="593018" y="144953"/>
                  </a:lnTo>
                  <a:lnTo>
                    <a:pt x="593781" y="141085"/>
                  </a:lnTo>
                  <a:lnTo>
                    <a:pt x="597852" y="131055"/>
                  </a:lnTo>
                  <a:lnTo>
                    <a:pt x="599083" y="122804"/>
                  </a:lnTo>
                  <a:lnTo>
                    <a:pt x="599776" y="113027"/>
                  </a:lnTo>
                  <a:lnTo>
                    <a:pt x="599938" y="105532"/>
                  </a:lnTo>
                  <a:lnTo>
                    <a:pt x="600067" y="69084"/>
                  </a:lnTo>
                  <a:lnTo>
                    <a:pt x="599273" y="66693"/>
                  </a:lnTo>
                  <a:lnTo>
                    <a:pt x="595158" y="59536"/>
                  </a:lnTo>
                  <a:lnTo>
                    <a:pt x="593916" y="54770"/>
                  </a:lnTo>
                  <a:lnTo>
                    <a:pt x="592792" y="53182"/>
                  </a:lnTo>
                  <a:lnTo>
                    <a:pt x="591248" y="52123"/>
                  </a:lnTo>
                  <a:lnTo>
                    <a:pt x="589425" y="51417"/>
                  </a:lnTo>
                  <a:lnTo>
                    <a:pt x="588210" y="50153"/>
                  </a:lnTo>
                  <a:lnTo>
                    <a:pt x="587400" y="48516"/>
                  </a:lnTo>
                  <a:lnTo>
                    <a:pt x="586500" y="44581"/>
                  </a:lnTo>
                  <a:lnTo>
                    <a:pt x="586100" y="40186"/>
                  </a:lnTo>
                  <a:lnTo>
                    <a:pt x="585199" y="38697"/>
                  </a:lnTo>
                  <a:lnTo>
                    <a:pt x="583805" y="37704"/>
                  </a:lnTo>
                  <a:lnTo>
                    <a:pt x="580140" y="36600"/>
                  </a:lnTo>
                  <a:lnTo>
                    <a:pt x="575865" y="36110"/>
                  </a:lnTo>
                  <a:lnTo>
                    <a:pt x="558643" y="30115"/>
                  </a:lnTo>
                  <a:lnTo>
                    <a:pt x="552288" y="28465"/>
                  </a:lnTo>
                  <a:lnTo>
                    <a:pt x="539785" y="23868"/>
                  </a:lnTo>
                  <a:lnTo>
                    <a:pt x="521338" y="21912"/>
                  </a:lnTo>
                  <a:lnTo>
                    <a:pt x="502407" y="21525"/>
                  </a:lnTo>
                  <a:lnTo>
                    <a:pt x="484347" y="21458"/>
                  </a:lnTo>
                  <a:lnTo>
                    <a:pt x="479264" y="20655"/>
                  </a:lnTo>
                  <a:lnTo>
                    <a:pt x="463287" y="15780"/>
                  </a:lnTo>
                  <a:lnTo>
                    <a:pt x="445079" y="14581"/>
                  </a:lnTo>
                  <a:lnTo>
                    <a:pt x="427100" y="14325"/>
                  </a:lnTo>
                  <a:lnTo>
                    <a:pt x="422844" y="14312"/>
                  </a:lnTo>
                  <a:lnTo>
                    <a:pt x="413880" y="12181"/>
                  </a:lnTo>
                  <a:lnTo>
                    <a:pt x="404605" y="9382"/>
                  </a:lnTo>
                  <a:lnTo>
                    <a:pt x="385715" y="7585"/>
                  </a:lnTo>
                  <a:lnTo>
                    <a:pt x="380966" y="7438"/>
                  </a:lnTo>
                  <a:lnTo>
                    <a:pt x="371456" y="5157"/>
                  </a:lnTo>
                  <a:lnTo>
                    <a:pt x="361937" y="2291"/>
                  </a:lnTo>
                  <a:lnTo>
                    <a:pt x="342891" y="452"/>
                  </a:lnTo>
                  <a:lnTo>
                    <a:pt x="323989" y="59"/>
                  </a:lnTo>
                  <a:lnTo>
                    <a:pt x="273810" y="0"/>
                  </a:lnTo>
                  <a:lnTo>
                    <a:pt x="264300" y="2116"/>
                  </a:lnTo>
                  <a:lnTo>
                    <a:pt x="254781" y="4909"/>
                  </a:lnTo>
                  <a:lnTo>
                    <a:pt x="239703" y="6481"/>
                  </a:lnTo>
                  <a:lnTo>
                    <a:pt x="220507" y="7740"/>
                  </a:lnTo>
                  <a:lnTo>
                    <a:pt x="206743" y="10848"/>
                  </a:lnTo>
                  <a:lnTo>
                    <a:pt x="189398" y="13268"/>
                  </a:lnTo>
                  <a:lnTo>
                    <a:pt x="174205" y="13985"/>
                  </a:lnTo>
                  <a:lnTo>
                    <a:pt x="170109" y="14879"/>
                  </a:lnTo>
                  <a:lnTo>
                    <a:pt x="159758" y="19136"/>
                  </a:lnTo>
                  <a:lnTo>
                    <a:pt x="146196" y="20751"/>
                  </a:lnTo>
                  <a:lnTo>
                    <a:pt x="128243" y="21229"/>
                  </a:lnTo>
                  <a:lnTo>
                    <a:pt x="42874" y="21430"/>
                  </a:lnTo>
                  <a:lnTo>
                    <a:pt x="39068" y="25223"/>
                  </a:lnTo>
                  <a:lnTo>
                    <a:pt x="37949" y="27133"/>
                  </a:lnTo>
                  <a:lnTo>
                    <a:pt x="35711" y="3571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PenAnnotation424"/>
            <p:cNvSpPr/>
            <p:nvPr/>
          </p:nvSpPr>
          <p:spPr>
            <a:xfrm>
              <a:off x="828675" y="2350294"/>
              <a:ext cx="632778" cy="392612"/>
            </a:xfrm>
            <a:custGeom>
              <a:avLst/>
              <a:gdLst/>
              <a:ahLst/>
              <a:cxnLst/>
              <a:rect l="0" t="0" r="0" b="0"/>
              <a:pathLst>
                <a:path w="632778" h="392612">
                  <a:moveTo>
                    <a:pt x="0" y="28574"/>
                  </a:moveTo>
                  <a:lnTo>
                    <a:pt x="7136" y="28574"/>
                  </a:lnTo>
                  <a:lnTo>
                    <a:pt x="3349" y="28574"/>
                  </a:lnTo>
                  <a:lnTo>
                    <a:pt x="2232" y="29368"/>
                  </a:lnTo>
                  <a:lnTo>
                    <a:pt x="1488" y="30691"/>
                  </a:lnTo>
                  <a:lnTo>
                    <a:pt x="294" y="34725"/>
                  </a:lnTo>
                  <a:lnTo>
                    <a:pt x="25" y="45574"/>
                  </a:lnTo>
                  <a:lnTo>
                    <a:pt x="2" y="63352"/>
                  </a:lnTo>
                  <a:lnTo>
                    <a:pt x="795" y="66841"/>
                  </a:lnTo>
                  <a:lnTo>
                    <a:pt x="3793" y="72834"/>
                  </a:lnTo>
                  <a:lnTo>
                    <a:pt x="9943" y="80670"/>
                  </a:lnTo>
                  <a:lnTo>
                    <a:pt x="11391" y="83942"/>
                  </a:lnTo>
                  <a:lnTo>
                    <a:pt x="13000" y="91811"/>
                  </a:lnTo>
                  <a:lnTo>
                    <a:pt x="13715" y="100601"/>
                  </a:lnTo>
                  <a:lnTo>
                    <a:pt x="13906" y="105167"/>
                  </a:lnTo>
                  <a:lnTo>
                    <a:pt x="16234" y="114474"/>
                  </a:lnTo>
                  <a:lnTo>
                    <a:pt x="19121" y="123902"/>
                  </a:lnTo>
                  <a:lnTo>
                    <a:pt x="20404" y="133384"/>
                  </a:lnTo>
                  <a:lnTo>
                    <a:pt x="20975" y="142890"/>
                  </a:lnTo>
                  <a:lnTo>
                    <a:pt x="21127" y="147647"/>
                  </a:lnTo>
                  <a:lnTo>
                    <a:pt x="23412" y="157166"/>
                  </a:lnTo>
                  <a:lnTo>
                    <a:pt x="26280" y="166689"/>
                  </a:lnTo>
                  <a:lnTo>
                    <a:pt x="27555" y="176213"/>
                  </a:lnTo>
                  <a:lnTo>
                    <a:pt x="28121" y="185737"/>
                  </a:lnTo>
                  <a:lnTo>
                    <a:pt x="28440" y="197908"/>
                  </a:lnTo>
                  <a:lnTo>
                    <a:pt x="28571" y="235874"/>
                  </a:lnTo>
                  <a:lnTo>
                    <a:pt x="28574" y="251026"/>
                  </a:lnTo>
                  <a:lnTo>
                    <a:pt x="26457" y="258675"/>
                  </a:lnTo>
                  <a:lnTo>
                    <a:pt x="22920" y="269790"/>
                  </a:lnTo>
                  <a:lnTo>
                    <a:pt x="21299" y="276275"/>
                  </a:lnTo>
                  <a:lnTo>
                    <a:pt x="16717" y="288057"/>
                  </a:lnTo>
                  <a:lnTo>
                    <a:pt x="15007" y="297722"/>
                  </a:lnTo>
                  <a:lnTo>
                    <a:pt x="14500" y="309493"/>
                  </a:lnTo>
                  <a:lnTo>
                    <a:pt x="14382" y="315617"/>
                  </a:lnTo>
                  <a:lnTo>
                    <a:pt x="15938" y="318361"/>
                  </a:lnTo>
                  <a:lnTo>
                    <a:pt x="24125" y="326015"/>
                  </a:lnTo>
                  <a:lnTo>
                    <a:pt x="25608" y="328469"/>
                  </a:lnTo>
                  <a:lnTo>
                    <a:pt x="27989" y="334316"/>
                  </a:lnTo>
                  <a:lnTo>
                    <a:pt x="28523" y="341780"/>
                  </a:lnTo>
                  <a:lnTo>
                    <a:pt x="34721" y="348952"/>
                  </a:lnTo>
                  <a:lnTo>
                    <a:pt x="35275" y="351675"/>
                  </a:lnTo>
                  <a:lnTo>
                    <a:pt x="35423" y="353512"/>
                  </a:lnTo>
                  <a:lnTo>
                    <a:pt x="36315" y="354737"/>
                  </a:lnTo>
                  <a:lnTo>
                    <a:pt x="37704" y="355554"/>
                  </a:lnTo>
                  <a:lnTo>
                    <a:pt x="41363" y="356461"/>
                  </a:lnTo>
                  <a:lnTo>
                    <a:pt x="45635" y="356864"/>
                  </a:lnTo>
                  <a:lnTo>
                    <a:pt x="47092" y="357766"/>
                  </a:lnTo>
                  <a:lnTo>
                    <a:pt x="48063" y="359160"/>
                  </a:lnTo>
                  <a:lnTo>
                    <a:pt x="48711" y="360884"/>
                  </a:lnTo>
                  <a:lnTo>
                    <a:pt x="50730" y="362032"/>
                  </a:lnTo>
                  <a:lnTo>
                    <a:pt x="57207" y="363309"/>
                  </a:lnTo>
                  <a:lnTo>
                    <a:pt x="73248" y="364196"/>
                  </a:lnTo>
                  <a:lnTo>
                    <a:pt x="77407" y="364241"/>
                  </a:lnTo>
                  <a:lnTo>
                    <a:pt x="80973" y="365065"/>
                  </a:lnTo>
                  <a:lnTo>
                    <a:pt x="90578" y="369222"/>
                  </a:lnTo>
                  <a:lnTo>
                    <a:pt x="107644" y="371030"/>
                  </a:lnTo>
                  <a:lnTo>
                    <a:pt x="126302" y="371386"/>
                  </a:lnTo>
                  <a:lnTo>
                    <a:pt x="268054" y="371474"/>
                  </a:lnTo>
                  <a:lnTo>
                    <a:pt x="286857" y="375267"/>
                  </a:lnTo>
                  <a:lnTo>
                    <a:pt x="303716" y="377625"/>
                  </a:lnTo>
                  <a:lnTo>
                    <a:pt x="322558" y="378324"/>
                  </a:lnTo>
                  <a:lnTo>
                    <a:pt x="351676" y="378579"/>
                  </a:lnTo>
                  <a:lnTo>
                    <a:pt x="547589" y="378618"/>
                  </a:lnTo>
                  <a:lnTo>
                    <a:pt x="557168" y="380735"/>
                  </a:lnTo>
                  <a:lnTo>
                    <a:pt x="569370" y="384272"/>
                  </a:lnTo>
                  <a:lnTo>
                    <a:pt x="588189" y="385468"/>
                  </a:lnTo>
                  <a:lnTo>
                    <a:pt x="606280" y="385723"/>
                  </a:lnTo>
                  <a:lnTo>
                    <a:pt x="608974" y="385736"/>
                  </a:lnTo>
                  <a:lnTo>
                    <a:pt x="611564" y="386538"/>
                  </a:lnTo>
                  <a:lnTo>
                    <a:pt x="619001" y="390666"/>
                  </a:lnTo>
                  <a:lnTo>
                    <a:pt x="627222" y="392611"/>
                  </a:lnTo>
                  <a:lnTo>
                    <a:pt x="628492" y="391915"/>
                  </a:lnTo>
                  <a:lnTo>
                    <a:pt x="632483" y="388732"/>
                  </a:lnTo>
                  <a:lnTo>
                    <a:pt x="630883" y="390521"/>
                  </a:lnTo>
                  <a:lnTo>
                    <a:pt x="630138" y="390522"/>
                  </a:lnTo>
                  <a:lnTo>
                    <a:pt x="629642" y="389729"/>
                  </a:lnTo>
                  <a:lnTo>
                    <a:pt x="628708" y="385994"/>
                  </a:lnTo>
                  <a:lnTo>
                    <a:pt x="632459" y="382038"/>
                  </a:lnTo>
                  <a:lnTo>
                    <a:pt x="632777" y="380104"/>
                  </a:lnTo>
                  <a:lnTo>
                    <a:pt x="632195" y="378022"/>
                  </a:lnTo>
                  <a:lnTo>
                    <a:pt x="631013" y="375839"/>
                  </a:lnTo>
                  <a:lnTo>
                    <a:pt x="629700" y="371298"/>
                  </a:lnTo>
                  <a:lnTo>
                    <a:pt x="628857" y="361914"/>
                  </a:lnTo>
                  <a:lnTo>
                    <a:pt x="627994" y="359545"/>
                  </a:lnTo>
                  <a:lnTo>
                    <a:pt x="624919" y="354795"/>
                  </a:lnTo>
                  <a:lnTo>
                    <a:pt x="623023" y="347922"/>
                  </a:lnTo>
                  <a:lnTo>
                    <a:pt x="622517" y="343866"/>
                  </a:lnTo>
                  <a:lnTo>
                    <a:pt x="619839" y="337244"/>
                  </a:lnTo>
                  <a:lnTo>
                    <a:pt x="613868" y="326936"/>
                  </a:lnTo>
                  <a:lnTo>
                    <a:pt x="611652" y="322732"/>
                  </a:lnTo>
                  <a:lnTo>
                    <a:pt x="609189" y="313828"/>
                  </a:lnTo>
                  <a:lnTo>
                    <a:pt x="607300" y="304579"/>
                  </a:lnTo>
                  <a:lnTo>
                    <a:pt x="603815" y="295176"/>
                  </a:lnTo>
                  <a:lnTo>
                    <a:pt x="599620" y="285706"/>
                  </a:lnTo>
                  <a:lnTo>
                    <a:pt x="597390" y="280958"/>
                  </a:lnTo>
                  <a:lnTo>
                    <a:pt x="596698" y="276205"/>
                  </a:lnTo>
                  <a:lnTo>
                    <a:pt x="598044" y="266691"/>
                  </a:lnTo>
                  <a:lnTo>
                    <a:pt x="597927" y="261931"/>
                  </a:lnTo>
                  <a:lnTo>
                    <a:pt x="595681" y="252409"/>
                  </a:lnTo>
                  <a:lnTo>
                    <a:pt x="594153" y="240769"/>
                  </a:lnTo>
                  <a:lnTo>
                    <a:pt x="593746" y="234331"/>
                  </a:lnTo>
                  <a:lnTo>
                    <a:pt x="593293" y="222945"/>
                  </a:lnTo>
                  <a:lnTo>
                    <a:pt x="593038" y="207609"/>
                  </a:lnTo>
                  <a:lnTo>
                    <a:pt x="592931" y="109563"/>
                  </a:lnTo>
                  <a:lnTo>
                    <a:pt x="595047" y="100023"/>
                  </a:lnTo>
                  <a:lnTo>
                    <a:pt x="598585" y="87844"/>
                  </a:lnTo>
                  <a:lnTo>
                    <a:pt x="599780" y="76618"/>
                  </a:lnTo>
                  <a:lnTo>
                    <a:pt x="599987" y="65387"/>
                  </a:lnTo>
                  <a:lnTo>
                    <a:pt x="600072" y="40571"/>
                  </a:lnTo>
                  <a:lnTo>
                    <a:pt x="599279" y="38160"/>
                  </a:lnTo>
                  <a:lnTo>
                    <a:pt x="595165" y="30974"/>
                  </a:lnTo>
                  <a:lnTo>
                    <a:pt x="593225" y="22844"/>
                  </a:lnTo>
                  <a:lnTo>
                    <a:pt x="589226" y="18057"/>
                  </a:lnTo>
                  <a:lnTo>
                    <a:pt x="587286" y="16800"/>
                  </a:lnTo>
                  <a:lnTo>
                    <a:pt x="583014" y="15404"/>
                  </a:lnTo>
                  <a:lnTo>
                    <a:pt x="581557" y="14238"/>
                  </a:lnTo>
                  <a:lnTo>
                    <a:pt x="580586" y="12667"/>
                  </a:lnTo>
                  <a:lnTo>
                    <a:pt x="579938" y="10825"/>
                  </a:lnTo>
                  <a:lnTo>
                    <a:pt x="578713" y="9598"/>
                  </a:lnTo>
                  <a:lnTo>
                    <a:pt x="577102" y="8780"/>
                  </a:lnTo>
                  <a:lnTo>
                    <a:pt x="575235" y="8234"/>
                  </a:lnTo>
                  <a:lnTo>
                    <a:pt x="560831" y="6565"/>
                  </a:lnTo>
                  <a:lnTo>
                    <a:pt x="541804" y="1021"/>
                  </a:lnTo>
                  <a:lnTo>
                    <a:pt x="524770" y="201"/>
                  </a:lnTo>
                  <a:lnTo>
                    <a:pt x="450102" y="0"/>
                  </a:lnTo>
                  <a:lnTo>
                    <a:pt x="427223" y="4909"/>
                  </a:lnTo>
                  <a:lnTo>
                    <a:pt x="407572" y="6481"/>
                  </a:lnTo>
                  <a:lnTo>
                    <a:pt x="390548" y="7741"/>
                  </a:lnTo>
                  <a:lnTo>
                    <a:pt x="370776" y="11994"/>
                  </a:lnTo>
                  <a:lnTo>
                    <a:pt x="356877" y="13268"/>
                  </a:lnTo>
                  <a:lnTo>
                    <a:pt x="342762" y="13834"/>
                  </a:lnTo>
                  <a:lnTo>
                    <a:pt x="327757" y="14879"/>
                  </a:lnTo>
                  <a:lnTo>
                    <a:pt x="310505" y="17990"/>
                  </a:lnTo>
                  <a:lnTo>
                    <a:pt x="294371" y="19901"/>
                  </a:lnTo>
                  <a:lnTo>
                    <a:pt x="280056" y="20751"/>
                  </a:lnTo>
                  <a:lnTo>
                    <a:pt x="262279" y="22023"/>
                  </a:lnTo>
                  <a:lnTo>
                    <a:pt x="243076" y="26280"/>
                  </a:lnTo>
                  <a:lnTo>
                    <a:pt x="226980" y="27895"/>
                  </a:lnTo>
                  <a:lnTo>
                    <a:pt x="211363" y="29167"/>
                  </a:lnTo>
                  <a:lnTo>
                    <a:pt x="192801" y="33424"/>
                  </a:lnTo>
                  <a:lnTo>
                    <a:pt x="176894" y="35038"/>
                  </a:lnTo>
                  <a:lnTo>
                    <a:pt x="157297" y="35584"/>
                  </a:lnTo>
                  <a:lnTo>
                    <a:pt x="138139" y="35692"/>
                  </a:lnTo>
                  <a:lnTo>
                    <a:pt x="120040" y="39502"/>
                  </a:lnTo>
                  <a:lnTo>
                    <a:pt x="101082" y="42419"/>
                  </a:lnTo>
                  <a:lnTo>
                    <a:pt x="82281" y="42823"/>
                  </a:lnTo>
                  <a:lnTo>
                    <a:pt x="44160" y="42862"/>
                  </a:lnTo>
                  <a:lnTo>
                    <a:pt x="43727" y="43656"/>
                  </a:lnTo>
                  <a:lnTo>
                    <a:pt x="42862" y="5000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4483627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s-ES" dirty="0"/>
              <a:t>y = - 3x + </a:t>
            </a:r>
            <a:r>
              <a:rPr lang="es-ES" dirty="0" smtClean="0"/>
              <a:t>18</a:t>
            </a:r>
            <a:br>
              <a:rPr lang="es-ES" dirty="0" smtClean="0"/>
            </a:br>
            <a:r>
              <a:rPr lang="es-ES" dirty="0" smtClean="0"/>
              <a:t>2x </a:t>
            </a:r>
            <a:r>
              <a:rPr lang="es-ES" dirty="0"/>
              <a:t>= 5 - 3y </a:t>
            </a:r>
            <a:endParaRPr lang="en-US" dirty="0"/>
          </a:p>
        </p:txBody>
      </p:sp>
      <p:sp>
        <p:nvSpPr>
          <p:cNvPr id="2" name="SMARTPenAnnotation266"/>
          <p:cNvSpPr/>
          <p:nvPr/>
        </p:nvSpPr>
        <p:spPr>
          <a:xfrm>
            <a:off x="850106" y="78581"/>
            <a:ext cx="1606254" cy="470031"/>
          </a:xfrm>
          <a:custGeom>
            <a:avLst/>
            <a:gdLst/>
            <a:ahLst/>
            <a:cxnLst/>
            <a:rect l="0" t="0" r="0" b="0"/>
            <a:pathLst>
              <a:path w="1606254" h="470031">
                <a:moveTo>
                  <a:pt x="7144" y="35719"/>
                </a:moveTo>
                <a:lnTo>
                  <a:pt x="11259" y="35719"/>
                </a:lnTo>
                <a:lnTo>
                  <a:pt x="7351" y="35719"/>
                </a:lnTo>
                <a:lnTo>
                  <a:pt x="7162" y="45662"/>
                </a:lnTo>
                <a:lnTo>
                  <a:pt x="7949" y="47903"/>
                </a:lnTo>
                <a:lnTo>
                  <a:pt x="13296" y="55775"/>
                </a:lnTo>
                <a:lnTo>
                  <a:pt x="13847" y="58656"/>
                </a:lnTo>
                <a:lnTo>
                  <a:pt x="13994" y="60535"/>
                </a:lnTo>
                <a:lnTo>
                  <a:pt x="14885" y="62582"/>
                </a:lnTo>
                <a:lnTo>
                  <a:pt x="19139" y="69254"/>
                </a:lnTo>
                <a:lnTo>
                  <a:pt x="20412" y="73907"/>
                </a:lnTo>
                <a:lnTo>
                  <a:pt x="22024" y="88270"/>
                </a:lnTo>
                <a:lnTo>
                  <a:pt x="25134" y="94264"/>
                </a:lnTo>
                <a:lnTo>
                  <a:pt x="25487" y="96974"/>
                </a:lnTo>
                <a:lnTo>
                  <a:pt x="24929" y="99574"/>
                </a:lnTo>
                <a:lnTo>
                  <a:pt x="23763" y="102102"/>
                </a:lnTo>
                <a:lnTo>
                  <a:pt x="23779" y="104580"/>
                </a:lnTo>
                <a:lnTo>
                  <a:pt x="24584" y="107026"/>
                </a:lnTo>
                <a:lnTo>
                  <a:pt x="25914" y="109451"/>
                </a:lnTo>
                <a:lnTo>
                  <a:pt x="27392" y="116378"/>
                </a:lnTo>
                <a:lnTo>
                  <a:pt x="28843" y="124748"/>
                </a:lnTo>
                <a:lnTo>
                  <a:pt x="32134" y="133760"/>
                </a:lnTo>
                <a:lnTo>
                  <a:pt x="36242" y="140941"/>
                </a:lnTo>
                <a:lnTo>
                  <a:pt x="38449" y="143967"/>
                </a:lnTo>
                <a:lnTo>
                  <a:pt x="40901" y="151562"/>
                </a:lnTo>
                <a:lnTo>
                  <a:pt x="42281" y="164763"/>
                </a:lnTo>
                <a:lnTo>
                  <a:pt x="42690" y="176612"/>
                </a:lnTo>
                <a:lnTo>
                  <a:pt x="42811" y="187267"/>
                </a:lnTo>
                <a:lnTo>
                  <a:pt x="42862" y="255789"/>
                </a:lnTo>
                <a:lnTo>
                  <a:pt x="40746" y="264761"/>
                </a:lnTo>
                <a:lnTo>
                  <a:pt x="39070" y="269376"/>
                </a:lnTo>
                <a:lnTo>
                  <a:pt x="38747" y="274040"/>
                </a:lnTo>
                <a:lnTo>
                  <a:pt x="41290" y="287396"/>
                </a:lnTo>
                <a:lnTo>
                  <a:pt x="42552" y="301538"/>
                </a:lnTo>
                <a:lnTo>
                  <a:pt x="42770" y="314769"/>
                </a:lnTo>
                <a:lnTo>
                  <a:pt x="42862" y="389111"/>
                </a:lnTo>
                <a:lnTo>
                  <a:pt x="43656" y="391169"/>
                </a:lnTo>
                <a:lnTo>
                  <a:pt x="47772" y="397860"/>
                </a:lnTo>
                <a:lnTo>
                  <a:pt x="49712" y="405808"/>
                </a:lnTo>
                <a:lnTo>
                  <a:pt x="50004" y="420390"/>
                </a:lnTo>
                <a:lnTo>
                  <a:pt x="50005" y="421158"/>
                </a:lnTo>
                <a:lnTo>
                  <a:pt x="53798" y="425178"/>
                </a:lnTo>
                <a:lnTo>
                  <a:pt x="55709" y="426327"/>
                </a:lnTo>
                <a:lnTo>
                  <a:pt x="59949" y="427603"/>
                </a:lnTo>
                <a:lnTo>
                  <a:pt x="61397" y="428738"/>
                </a:lnTo>
                <a:lnTo>
                  <a:pt x="62363" y="430287"/>
                </a:lnTo>
                <a:lnTo>
                  <a:pt x="63006" y="432115"/>
                </a:lnTo>
                <a:lnTo>
                  <a:pt x="64229" y="433333"/>
                </a:lnTo>
                <a:lnTo>
                  <a:pt x="65838" y="434144"/>
                </a:lnTo>
                <a:lnTo>
                  <a:pt x="69742" y="435047"/>
                </a:lnTo>
                <a:lnTo>
                  <a:pt x="81053" y="435673"/>
                </a:lnTo>
                <a:lnTo>
                  <a:pt x="83404" y="436499"/>
                </a:lnTo>
                <a:lnTo>
                  <a:pt x="90505" y="440659"/>
                </a:lnTo>
                <a:lnTo>
                  <a:pt x="95258" y="441911"/>
                </a:lnTo>
                <a:lnTo>
                  <a:pt x="140824" y="442904"/>
                </a:lnTo>
                <a:lnTo>
                  <a:pt x="160403" y="443704"/>
                </a:lnTo>
                <a:lnTo>
                  <a:pt x="190490" y="449394"/>
                </a:lnTo>
                <a:lnTo>
                  <a:pt x="207783" y="450654"/>
                </a:lnTo>
                <a:lnTo>
                  <a:pt x="228251" y="455672"/>
                </a:lnTo>
                <a:lnTo>
                  <a:pt x="278156" y="457160"/>
                </a:lnTo>
                <a:lnTo>
                  <a:pt x="288725" y="457976"/>
                </a:lnTo>
                <a:lnTo>
                  <a:pt x="318068" y="463348"/>
                </a:lnTo>
                <a:lnTo>
                  <a:pt x="366122" y="464285"/>
                </a:lnTo>
                <a:lnTo>
                  <a:pt x="385499" y="465120"/>
                </a:lnTo>
                <a:lnTo>
                  <a:pt x="408788" y="469994"/>
                </a:lnTo>
                <a:lnTo>
                  <a:pt x="422983" y="470030"/>
                </a:lnTo>
                <a:lnTo>
                  <a:pt x="470094" y="464947"/>
                </a:lnTo>
                <a:lnTo>
                  <a:pt x="512725" y="464397"/>
                </a:lnTo>
                <a:lnTo>
                  <a:pt x="536093" y="463565"/>
                </a:lnTo>
                <a:lnTo>
                  <a:pt x="581379" y="458195"/>
                </a:lnTo>
                <a:lnTo>
                  <a:pt x="623042" y="455214"/>
                </a:lnTo>
                <a:lnTo>
                  <a:pt x="670127" y="449942"/>
                </a:lnTo>
                <a:lnTo>
                  <a:pt x="712925" y="444536"/>
                </a:lnTo>
                <a:lnTo>
                  <a:pt x="761015" y="442332"/>
                </a:lnTo>
                <a:lnTo>
                  <a:pt x="807241" y="436790"/>
                </a:lnTo>
                <a:lnTo>
                  <a:pt x="856936" y="430249"/>
                </a:lnTo>
                <a:lnTo>
                  <a:pt x="899080" y="428946"/>
                </a:lnTo>
                <a:lnTo>
                  <a:pt x="944015" y="423013"/>
                </a:lnTo>
                <a:lnTo>
                  <a:pt x="990737" y="421683"/>
                </a:lnTo>
                <a:lnTo>
                  <a:pt x="1018422" y="420747"/>
                </a:lnTo>
                <a:lnTo>
                  <a:pt x="1060654" y="415338"/>
                </a:lnTo>
                <a:lnTo>
                  <a:pt x="1099642" y="412352"/>
                </a:lnTo>
                <a:lnTo>
                  <a:pt x="1123538" y="408722"/>
                </a:lnTo>
                <a:lnTo>
                  <a:pt x="1169453" y="406601"/>
                </a:lnTo>
                <a:lnTo>
                  <a:pt x="1213060" y="401069"/>
                </a:lnTo>
                <a:lnTo>
                  <a:pt x="1255629" y="398067"/>
                </a:lnTo>
                <a:lnTo>
                  <a:pt x="1278236" y="394435"/>
                </a:lnTo>
                <a:lnTo>
                  <a:pt x="1323667" y="393040"/>
                </a:lnTo>
                <a:lnTo>
                  <a:pt x="1372296" y="392914"/>
                </a:lnTo>
                <a:lnTo>
                  <a:pt x="1384080" y="395026"/>
                </a:lnTo>
                <a:lnTo>
                  <a:pt x="1394609" y="397817"/>
                </a:lnTo>
                <a:lnTo>
                  <a:pt x="1404580" y="399057"/>
                </a:lnTo>
                <a:lnTo>
                  <a:pt x="1416420" y="397492"/>
                </a:lnTo>
                <a:lnTo>
                  <a:pt x="1439632" y="393812"/>
                </a:lnTo>
                <a:lnTo>
                  <a:pt x="1487469" y="392922"/>
                </a:lnTo>
                <a:lnTo>
                  <a:pt x="1532231" y="392906"/>
                </a:lnTo>
                <a:lnTo>
                  <a:pt x="1533456" y="392112"/>
                </a:lnTo>
                <a:lnTo>
                  <a:pt x="1534273" y="390789"/>
                </a:lnTo>
                <a:lnTo>
                  <a:pt x="1535583" y="386755"/>
                </a:lnTo>
                <a:lnTo>
                  <a:pt x="1535810" y="382264"/>
                </a:lnTo>
                <a:lnTo>
                  <a:pt x="1536636" y="380255"/>
                </a:lnTo>
                <a:lnTo>
                  <a:pt x="1539670" y="375906"/>
                </a:lnTo>
                <a:lnTo>
                  <a:pt x="1540003" y="372842"/>
                </a:lnTo>
                <a:lnTo>
                  <a:pt x="1538256" y="365203"/>
                </a:lnTo>
                <a:lnTo>
                  <a:pt x="1538266" y="361737"/>
                </a:lnTo>
                <a:lnTo>
                  <a:pt x="1539067" y="358633"/>
                </a:lnTo>
                <a:lnTo>
                  <a:pt x="1541280" y="353067"/>
                </a:lnTo>
                <a:lnTo>
                  <a:pt x="1542525" y="344678"/>
                </a:lnTo>
                <a:lnTo>
                  <a:pt x="1542946" y="330139"/>
                </a:lnTo>
                <a:lnTo>
                  <a:pt x="1542981" y="327249"/>
                </a:lnTo>
                <a:lnTo>
                  <a:pt x="1545136" y="319804"/>
                </a:lnTo>
                <a:lnTo>
                  <a:pt x="1547946" y="311204"/>
                </a:lnTo>
                <a:lnTo>
                  <a:pt x="1550321" y="297437"/>
                </a:lnTo>
                <a:lnTo>
                  <a:pt x="1554906" y="283304"/>
                </a:lnTo>
                <a:lnTo>
                  <a:pt x="1557411" y="269062"/>
                </a:lnTo>
                <a:lnTo>
                  <a:pt x="1562827" y="254788"/>
                </a:lnTo>
                <a:lnTo>
                  <a:pt x="1567185" y="245266"/>
                </a:lnTo>
                <a:lnTo>
                  <a:pt x="1569652" y="233626"/>
                </a:lnTo>
                <a:lnTo>
                  <a:pt x="1570748" y="221309"/>
                </a:lnTo>
                <a:lnTo>
                  <a:pt x="1571235" y="210543"/>
                </a:lnTo>
                <a:lnTo>
                  <a:pt x="1573568" y="200466"/>
                </a:lnTo>
                <a:lnTo>
                  <a:pt x="1576457" y="190696"/>
                </a:lnTo>
                <a:lnTo>
                  <a:pt x="1578877" y="176270"/>
                </a:lnTo>
                <a:lnTo>
                  <a:pt x="1584269" y="161942"/>
                </a:lnTo>
                <a:lnTo>
                  <a:pt x="1590100" y="147642"/>
                </a:lnTo>
                <a:lnTo>
                  <a:pt x="1592974" y="133351"/>
                </a:lnTo>
                <a:lnTo>
                  <a:pt x="1597706" y="119063"/>
                </a:lnTo>
                <a:lnTo>
                  <a:pt x="1600255" y="105569"/>
                </a:lnTo>
                <a:lnTo>
                  <a:pt x="1605708" y="93496"/>
                </a:lnTo>
                <a:lnTo>
                  <a:pt x="1606253" y="90905"/>
                </a:lnTo>
                <a:lnTo>
                  <a:pt x="1605823" y="88385"/>
                </a:lnTo>
                <a:lnTo>
                  <a:pt x="1602219" y="80251"/>
                </a:lnTo>
                <a:lnTo>
                  <a:pt x="1600004" y="68933"/>
                </a:lnTo>
                <a:lnTo>
                  <a:pt x="1596673" y="62916"/>
                </a:lnTo>
                <a:lnTo>
                  <a:pt x="1588861" y="52586"/>
                </a:lnTo>
                <a:lnTo>
                  <a:pt x="1585992" y="45302"/>
                </a:lnTo>
                <a:lnTo>
                  <a:pt x="1578314" y="35730"/>
                </a:lnTo>
                <a:lnTo>
                  <a:pt x="1576084" y="33345"/>
                </a:lnTo>
                <a:lnTo>
                  <a:pt x="1573010" y="31755"/>
                </a:lnTo>
                <a:lnTo>
                  <a:pt x="1547516" y="23151"/>
                </a:lnTo>
                <a:lnTo>
                  <a:pt x="1533437" y="17266"/>
                </a:lnTo>
                <a:lnTo>
                  <a:pt x="1485478" y="8253"/>
                </a:lnTo>
                <a:lnTo>
                  <a:pt x="1450125" y="5173"/>
                </a:lnTo>
                <a:lnTo>
                  <a:pt x="1425387" y="1022"/>
                </a:lnTo>
                <a:lnTo>
                  <a:pt x="1381800" y="89"/>
                </a:lnTo>
                <a:lnTo>
                  <a:pt x="1112043" y="0"/>
                </a:lnTo>
                <a:lnTo>
                  <a:pt x="1062302" y="5654"/>
                </a:lnTo>
                <a:lnTo>
                  <a:pt x="1020168" y="6849"/>
                </a:lnTo>
                <a:lnTo>
                  <a:pt x="980477" y="7879"/>
                </a:lnTo>
                <a:lnTo>
                  <a:pt x="935243" y="12786"/>
                </a:lnTo>
                <a:lnTo>
                  <a:pt x="891882" y="13991"/>
                </a:lnTo>
                <a:lnTo>
                  <a:pt x="827400" y="14261"/>
                </a:lnTo>
                <a:lnTo>
                  <a:pt x="782352" y="19938"/>
                </a:lnTo>
                <a:lnTo>
                  <a:pt x="741296" y="21136"/>
                </a:lnTo>
                <a:lnTo>
                  <a:pt x="654862" y="21423"/>
                </a:lnTo>
                <a:lnTo>
                  <a:pt x="607221" y="27084"/>
                </a:lnTo>
                <a:lnTo>
                  <a:pt x="559594" y="28378"/>
                </a:lnTo>
                <a:lnTo>
                  <a:pt x="306395" y="28575"/>
                </a:lnTo>
                <a:lnTo>
                  <a:pt x="294661" y="30691"/>
                </a:lnTo>
                <a:lnTo>
                  <a:pt x="283360" y="33484"/>
                </a:lnTo>
                <a:lnTo>
                  <a:pt x="233579" y="35660"/>
                </a:lnTo>
                <a:lnTo>
                  <a:pt x="58146" y="35719"/>
                </a:lnTo>
                <a:lnTo>
                  <a:pt x="54639" y="36512"/>
                </a:lnTo>
                <a:lnTo>
                  <a:pt x="43307" y="41373"/>
                </a:lnTo>
                <a:lnTo>
                  <a:pt x="33425" y="42568"/>
                </a:lnTo>
                <a:lnTo>
                  <a:pt x="26220" y="42775"/>
                </a:lnTo>
                <a:lnTo>
                  <a:pt x="23830" y="43598"/>
                </a:lnTo>
                <a:lnTo>
                  <a:pt x="16674" y="47755"/>
                </a:lnTo>
                <a:lnTo>
                  <a:pt x="11908" y="49005"/>
                </a:lnTo>
                <a:lnTo>
                  <a:pt x="10320" y="50133"/>
                </a:lnTo>
                <a:lnTo>
                  <a:pt x="9261" y="51678"/>
                </a:lnTo>
                <a:lnTo>
                  <a:pt x="8555" y="53502"/>
                </a:lnTo>
                <a:lnTo>
                  <a:pt x="7291" y="54718"/>
                </a:lnTo>
                <a:lnTo>
                  <a:pt x="5654" y="55528"/>
                </a:lnTo>
                <a:lnTo>
                  <a:pt x="0" y="571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267"/>
          <p:cNvSpPr/>
          <p:nvPr/>
        </p:nvSpPr>
        <p:spPr>
          <a:xfrm>
            <a:off x="1836031" y="664455"/>
            <a:ext cx="263239" cy="335671"/>
          </a:xfrm>
          <a:custGeom>
            <a:avLst/>
            <a:gdLst/>
            <a:ahLst/>
            <a:cxnLst/>
            <a:rect l="0" t="0" r="0" b="0"/>
            <a:pathLst>
              <a:path w="263239" h="335671">
                <a:moveTo>
                  <a:pt x="7056" y="14201"/>
                </a:moveTo>
                <a:lnTo>
                  <a:pt x="10848" y="14201"/>
                </a:lnTo>
                <a:lnTo>
                  <a:pt x="11966" y="14995"/>
                </a:lnTo>
                <a:lnTo>
                  <a:pt x="12710" y="16317"/>
                </a:lnTo>
                <a:lnTo>
                  <a:pt x="13906" y="20352"/>
                </a:lnTo>
                <a:lnTo>
                  <a:pt x="11952" y="23020"/>
                </a:lnTo>
                <a:lnTo>
                  <a:pt x="10320" y="24843"/>
                </a:lnTo>
                <a:lnTo>
                  <a:pt x="9232" y="26852"/>
                </a:lnTo>
                <a:lnTo>
                  <a:pt x="7342" y="34319"/>
                </a:lnTo>
                <a:lnTo>
                  <a:pt x="7094" y="43230"/>
                </a:lnTo>
                <a:lnTo>
                  <a:pt x="7081" y="45460"/>
                </a:lnTo>
                <a:lnTo>
                  <a:pt x="7867" y="46946"/>
                </a:lnTo>
                <a:lnTo>
                  <a:pt x="9184" y="47937"/>
                </a:lnTo>
                <a:lnTo>
                  <a:pt x="10856" y="48598"/>
                </a:lnTo>
                <a:lnTo>
                  <a:pt x="11971" y="49832"/>
                </a:lnTo>
                <a:lnTo>
                  <a:pt x="12714" y="51449"/>
                </a:lnTo>
                <a:lnTo>
                  <a:pt x="13539" y="55362"/>
                </a:lnTo>
                <a:lnTo>
                  <a:pt x="14069" y="64341"/>
                </a:lnTo>
                <a:lnTo>
                  <a:pt x="14174" y="73759"/>
                </a:lnTo>
                <a:lnTo>
                  <a:pt x="14200" y="134354"/>
                </a:lnTo>
                <a:lnTo>
                  <a:pt x="12083" y="143273"/>
                </a:lnTo>
                <a:lnTo>
                  <a:pt x="9290" y="151735"/>
                </a:lnTo>
                <a:lnTo>
                  <a:pt x="7718" y="160961"/>
                </a:lnTo>
                <a:lnTo>
                  <a:pt x="7252" y="169516"/>
                </a:lnTo>
                <a:lnTo>
                  <a:pt x="7082" y="187005"/>
                </a:lnTo>
                <a:lnTo>
                  <a:pt x="4951" y="194455"/>
                </a:lnTo>
                <a:lnTo>
                  <a:pt x="2152" y="203057"/>
                </a:lnTo>
                <a:lnTo>
                  <a:pt x="908" y="212172"/>
                </a:lnTo>
                <a:lnTo>
                  <a:pt x="207" y="222437"/>
                </a:lnTo>
                <a:lnTo>
                  <a:pt x="0" y="230505"/>
                </a:lnTo>
                <a:lnTo>
                  <a:pt x="2068" y="237601"/>
                </a:lnTo>
                <a:lnTo>
                  <a:pt x="4839" y="245252"/>
                </a:lnTo>
                <a:lnTo>
                  <a:pt x="6399" y="254816"/>
                </a:lnTo>
                <a:lnTo>
                  <a:pt x="6764" y="262957"/>
                </a:lnTo>
                <a:lnTo>
                  <a:pt x="6969" y="272674"/>
                </a:lnTo>
                <a:lnTo>
                  <a:pt x="7056" y="317612"/>
                </a:lnTo>
                <a:lnTo>
                  <a:pt x="7850" y="319663"/>
                </a:lnTo>
                <a:lnTo>
                  <a:pt x="13207" y="327202"/>
                </a:lnTo>
                <a:lnTo>
                  <a:pt x="14332" y="327643"/>
                </a:lnTo>
                <a:lnTo>
                  <a:pt x="17698" y="328133"/>
                </a:lnTo>
                <a:lnTo>
                  <a:pt x="18913" y="329058"/>
                </a:lnTo>
                <a:lnTo>
                  <a:pt x="19723" y="330468"/>
                </a:lnTo>
                <a:lnTo>
                  <a:pt x="21249" y="335365"/>
                </a:lnTo>
                <a:lnTo>
                  <a:pt x="29083" y="335664"/>
                </a:lnTo>
                <a:lnTo>
                  <a:pt x="95075" y="335670"/>
                </a:lnTo>
                <a:lnTo>
                  <a:pt x="102003" y="333553"/>
                </a:lnTo>
                <a:lnTo>
                  <a:pt x="109580" y="330760"/>
                </a:lnTo>
                <a:lnTo>
                  <a:pt x="115593" y="329519"/>
                </a:lnTo>
                <a:lnTo>
                  <a:pt x="123441" y="328820"/>
                </a:lnTo>
                <a:lnTo>
                  <a:pt x="130485" y="328657"/>
                </a:lnTo>
                <a:lnTo>
                  <a:pt x="155803" y="328534"/>
                </a:lnTo>
                <a:lnTo>
                  <a:pt x="159402" y="327737"/>
                </a:lnTo>
                <a:lnTo>
                  <a:pt x="165517" y="324736"/>
                </a:lnTo>
                <a:lnTo>
                  <a:pt x="172998" y="322873"/>
                </a:lnTo>
                <a:lnTo>
                  <a:pt x="180820" y="322044"/>
                </a:lnTo>
                <a:lnTo>
                  <a:pt x="186943" y="321676"/>
                </a:lnTo>
                <a:lnTo>
                  <a:pt x="194852" y="321469"/>
                </a:lnTo>
                <a:lnTo>
                  <a:pt x="242383" y="321382"/>
                </a:lnTo>
                <a:lnTo>
                  <a:pt x="249638" y="314532"/>
                </a:lnTo>
                <a:lnTo>
                  <a:pt x="257087" y="314238"/>
                </a:lnTo>
                <a:lnTo>
                  <a:pt x="263238" y="314238"/>
                </a:lnTo>
                <a:lnTo>
                  <a:pt x="260144" y="314238"/>
                </a:lnTo>
                <a:lnTo>
                  <a:pt x="259125" y="313445"/>
                </a:lnTo>
                <a:lnTo>
                  <a:pt x="258446" y="312122"/>
                </a:lnTo>
                <a:lnTo>
                  <a:pt x="257356" y="308088"/>
                </a:lnTo>
                <a:lnTo>
                  <a:pt x="257123" y="299454"/>
                </a:lnTo>
                <a:lnTo>
                  <a:pt x="257111" y="297239"/>
                </a:lnTo>
                <a:lnTo>
                  <a:pt x="256309" y="294968"/>
                </a:lnTo>
                <a:lnTo>
                  <a:pt x="252183" y="287979"/>
                </a:lnTo>
                <a:lnTo>
                  <a:pt x="250939" y="283253"/>
                </a:lnTo>
                <a:lnTo>
                  <a:pt x="249346" y="272958"/>
                </a:lnTo>
                <a:lnTo>
                  <a:pt x="246239" y="265200"/>
                </a:lnTo>
                <a:lnTo>
                  <a:pt x="243819" y="255699"/>
                </a:lnTo>
                <a:lnTo>
                  <a:pt x="243253" y="248269"/>
                </a:lnTo>
                <a:lnTo>
                  <a:pt x="243102" y="244065"/>
                </a:lnTo>
                <a:lnTo>
                  <a:pt x="242207" y="240469"/>
                </a:lnTo>
                <a:lnTo>
                  <a:pt x="237950" y="230821"/>
                </a:lnTo>
                <a:lnTo>
                  <a:pt x="236676" y="222660"/>
                </a:lnTo>
                <a:lnTo>
                  <a:pt x="236109" y="213741"/>
                </a:lnTo>
                <a:lnTo>
                  <a:pt x="235858" y="204485"/>
                </a:lnTo>
                <a:lnTo>
                  <a:pt x="235658" y="147549"/>
                </a:lnTo>
                <a:lnTo>
                  <a:pt x="235656" y="115601"/>
                </a:lnTo>
                <a:lnTo>
                  <a:pt x="236450" y="111964"/>
                </a:lnTo>
                <a:lnTo>
                  <a:pt x="239448" y="105805"/>
                </a:lnTo>
                <a:lnTo>
                  <a:pt x="239772" y="103052"/>
                </a:lnTo>
                <a:lnTo>
                  <a:pt x="239194" y="100422"/>
                </a:lnTo>
                <a:lnTo>
                  <a:pt x="237228" y="95384"/>
                </a:lnTo>
                <a:lnTo>
                  <a:pt x="236355" y="90499"/>
                </a:lnTo>
                <a:lnTo>
                  <a:pt x="238083" y="83565"/>
                </a:lnTo>
                <a:lnTo>
                  <a:pt x="239655" y="79494"/>
                </a:lnTo>
                <a:lnTo>
                  <a:pt x="239910" y="76779"/>
                </a:lnTo>
                <a:lnTo>
                  <a:pt x="239286" y="74970"/>
                </a:lnTo>
                <a:lnTo>
                  <a:pt x="238076" y="73764"/>
                </a:lnTo>
                <a:lnTo>
                  <a:pt x="238063" y="72166"/>
                </a:lnTo>
                <a:lnTo>
                  <a:pt x="238848" y="70306"/>
                </a:lnTo>
                <a:lnTo>
                  <a:pt x="240165" y="68273"/>
                </a:lnTo>
                <a:lnTo>
                  <a:pt x="241629" y="63898"/>
                </a:lnTo>
                <a:lnTo>
                  <a:pt x="242568" y="54621"/>
                </a:lnTo>
                <a:lnTo>
                  <a:pt x="242731" y="51313"/>
                </a:lnTo>
                <a:lnTo>
                  <a:pt x="240653" y="48422"/>
                </a:lnTo>
                <a:lnTo>
                  <a:pt x="238987" y="46540"/>
                </a:lnTo>
                <a:lnTo>
                  <a:pt x="237877" y="44491"/>
                </a:lnTo>
                <a:lnTo>
                  <a:pt x="235949" y="36955"/>
                </a:lnTo>
                <a:lnTo>
                  <a:pt x="235057" y="36514"/>
                </a:lnTo>
                <a:lnTo>
                  <a:pt x="231950" y="36024"/>
                </a:lnTo>
                <a:lnTo>
                  <a:pt x="230011" y="35100"/>
                </a:lnTo>
                <a:lnTo>
                  <a:pt x="222663" y="29516"/>
                </a:lnTo>
                <a:lnTo>
                  <a:pt x="215331" y="22428"/>
                </a:lnTo>
                <a:lnTo>
                  <a:pt x="214169" y="22067"/>
                </a:lnTo>
                <a:lnTo>
                  <a:pt x="210760" y="21665"/>
                </a:lnTo>
                <a:lnTo>
                  <a:pt x="208740" y="20765"/>
                </a:lnTo>
                <a:lnTo>
                  <a:pt x="202105" y="16498"/>
                </a:lnTo>
                <a:lnTo>
                  <a:pt x="197461" y="15222"/>
                </a:lnTo>
                <a:lnTo>
                  <a:pt x="190635" y="14655"/>
                </a:lnTo>
                <a:lnTo>
                  <a:pt x="183103" y="14402"/>
                </a:lnTo>
                <a:lnTo>
                  <a:pt x="171800" y="14241"/>
                </a:lnTo>
                <a:lnTo>
                  <a:pt x="169273" y="14227"/>
                </a:lnTo>
                <a:lnTo>
                  <a:pt x="162232" y="12096"/>
                </a:lnTo>
                <a:lnTo>
                  <a:pt x="154604" y="9296"/>
                </a:lnTo>
                <a:lnTo>
                  <a:pt x="148568" y="8052"/>
                </a:lnTo>
                <a:lnTo>
                  <a:pt x="140708" y="7352"/>
                </a:lnTo>
                <a:lnTo>
                  <a:pt x="133352" y="7144"/>
                </a:lnTo>
                <a:lnTo>
                  <a:pt x="127871" y="7074"/>
                </a:lnTo>
                <a:lnTo>
                  <a:pt x="29812" y="7057"/>
                </a:lnTo>
                <a:lnTo>
                  <a:pt x="26959" y="4940"/>
                </a:lnTo>
                <a:lnTo>
                  <a:pt x="21441" y="0"/>
                </a:lnTo>
                <a:lnTo>
                  <a:pt x="17580" y="3731"/>
                </a:lnTo>
                <a:lnTo>
                  <a:pt x="15660" y="4840"/>
                </a:lnTo>
                <a:lnTo>
                  <a:pt x="13585" y="5579"/>
                </a:lnTo>
                <a:lnTo>
                  <a:pt x="7056" y="70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68"/>
          <p:cNvSpPr/>
          <p:nvPr/>
        </p:nvSpPr>
        <p:spPr>
          <a:xfrm>
            <a:off x="200032" y="1307335"/>
            <a:ext cx="371469" cy="392878"/>
          </a:xfrm>
          <a:custGeom>
            <a:avLst/>
            <a:gdLst/>
            <a:ahLst/>
            <a:cxnLst/>
            <a:rect l="0" t="0" r="0" b="0"/>
            <a:pathLst>
              <a:path w="371469" h="392878">
                <a:moveTo>
                  <a:pt x="7136" y="85696"/>
                </a:moveTo>
                <a:lnTo>
                  <a:pt x="986" y="85696"/>
                </a:lnTo>
                <a:lnTo>
                  <a:pt x="654" y="84902"/>
                </a:lnTo>
                <a:lnTo>
                  <a:pt x="18" y="78846"/>
                </a:lnTo>
                <a:lnTo>
                  <a:pt x="0" y="74847"/>
                </a:lnTo>
                <a:lnTo>
                  <a:pt x="791" y="73701"/>
                </a:lnTo>
                <a:lnTo>
                  <a:pt x="2113" y="72936"/>
                </a:lnTo>
                <a:lnTo>
                  <a:pt x="3787" y="72427"/>
                </a:lnTo>
                <a:lnTo>
                  <a:pt x="7764" y="69744"/>
                </a:lnTo>
                <a:lnTo>
                  <a:pt x="9936" y="67918"/>
                </a:lnTo>
                <a:lnTo>
                  <a:pt x="11384" y="65906"/>
                </a:lnTo>
                <a:lnTo>
                  <a:pt x="12993" y="61555"/>
                </a:lnTo>
                <a:lnTo>
                  <a:pt x="15009" y="59283"/>
                </a:lnTo>
                <a:lnTo>
                  <a:pt x="24639" y="52293"/>
                </a:lnTo>
                <a:lnTo>
                  <a:pt x="30261" y="47567"/>
                </a:lnTo>
                <a:lnTo>
                  <a:pt x="39639" y="42820"/>
                </a:lnTo>
                <a:lnTo>
                  <a:pt x="45473" y="40444"/>
                </a:lnTo>
                <a:lnTo>
                  <a:pt x="51744" y="37271"/>
                </a:lnTo>
                <a:lnTo>
                  <a:pt x="58306" y="33569"/>
                </a:lnTo>
                <a:lnTo>
                  <a:pt x="65062" y="29513"/>
                </a:lnTo>
                <a:lnTo>
                  <a:pt x="71947" y="26016"/>
                </a:lnTo>
                <a:lnTo>
                  <a:pt x="78919" y="22890"/>
                </a:lnTo>
                <a:lnTo>
                  <a:pt x="85947" y="20013"/>
                </a:lnTo>
                <a:lnTo>
                  <a:pt x="93015" y="17301"/>
                </a:lnTo>
                <a:lnTo>
                  <a:pt x="107217" y="12171"/>
                </a:lnTo>
                <a:lnTo>
                  <a:pt x="115132" y="10486"/>
                </a:lnTo>
                <a:lnTo>
                  <a:pt x="123583" y="9362"/>
                </a:lnTo>
                <a:lnTo>
                  <a:pt x="132393" y="8613"/>
                </a:lnTo>
                <a:lnTo>
                  <a:pt x="139853" y="7320"/>
                </a:lnTo>
                <a:lnTo>
                  <a:pt x="146414" y="5664"/>
                </a:lnTo>
                <a:lnTo>
                  <a:pt x="152376" y="3766"/>
                </a:lnTo>
                <a:lnTo>
                  <a:pt x="159525" y="2501"/>
                </a:lnTo>
                <a:lnTo>
                  <a:pt x="167466" y="1658"/>
                </a:lnTo>
                <a:lnTo>
                  <a:pt x="175935" y="1095"/>
                </a:lnTo>
                <a:lnTo>
                  <a:pt x="189579" y="471"/>
                </a:lnTo>
                <a:lnTo>
                  <a:pt x="201728" y="193"/>
                </a:lnTo>
                <a:lnTo>
                  <a:pt x="232169" y="0"/>
                </a:lnTo>
                <a:lnTo>
                  <a:pt x="242353" y="2100"/>
                </a:lnTo>
                <a:lnTo>
                  <a:pt x="251377" y="5680"/>
                </a:lnTo>
                <a:lnTo>
                  <a:pt x="261714" y="12158"/>
                </a:lnTo>
                <a:lnTo>
                  <a:pt x="270036" y="16764"/>
                </a:lnTo>
                <a:lnTo>
                  <a:pt x="276910" y="23574"/>
                </a:lnTo>
                <a:lnTo>
                  <a:pt x="283404" y="31892"/>
                </a:lnTo>
                <a:lnTo>
                  <a:pt x="291583" y="40881"/>
                </a:lnTo>
                <a:lnTo>
                  <a:pt x="298392" y="50168"/>
                </a:lnTo>
                <a:lnTo>
                  <a:pt x="301319" y="54867"/>
                </a:lnTo>
                <a:lnTo>
                  <a:pt x="304572" y="64321"/>
                </a:lnTo>
                <a:lnTo>
                  <a:pt x="306811" y="73815"/>
                </a:lnTo>
                <a:lnTo>
                  <a:pt x="310452" y="83326"/>
                </a:lnTo>
                <a:lnTo>
                  <a:pt x="310947" y="88084"/>
                </a:lnTo>
                <a:lnTo>
                  <a:pt x="309380" y="97605"/>
                </a:lnTo>
                <a:lnTo>
                  <a:pt x="306038" y="107129"/>
                </a:lnTo>
                <a:lnTo>
                  <a:pt x="304035" y="111890"/>
                </a:lnTo>
                <a:lnTo>
                  <a:pt x="301810" y="123532"/>
                </a:lnTo>
                <a:lnTo>
                  <a:pt x="301217" y="129970"/>
                </a:lnTo>
                <a:lnTo>
                  <a:pt x="299234" y="135849"/>
                </a:lnTo>
                <a:lnTo>
                  <a:pt x="292797" y="146615"/>
                </a:lnTo>
                <a:lnTo>
                  <a:pt x="280248" y="165394"/>
                </a:lnTo>
                <a:lnTo>
                  <a:pt x="271130" y="176944"/>
                </a:lnTo>
                <a:lnTo>
                  <a:pt x="262579" y="187369"/>
                </a:lnTo>
                <a:lnTo>
                  <a:pt x="256133" y="197294"/>
                </a:lnTo>
                <a:lnTo>
                  <a:pt x="244249" y="215599"/>
                </a:lnTo>
                <a:lnTo>
                  <a:pt x="235286" y="227039"/>
                </a:lnTo>
                <a:lnTo>
                  <a:pt x="226011" y="236621"/>
                </a:lnTo>
                <a:lnTo>
                  <a:pt x="211864" y="247272"/>
                </a:lnTo>
                <a:lnTo>
                  <a:pt x="202372" y="255668"/>
                </a:lnTo>
                <a:lnTo>
                  <a:pt x="196825" y="259336"/>
                </a:lnTo>
                <a:lnTo>
                  <a:pt x="190745" y="262574"/>
                </a:lnTo>
                <a:lnTo>
                  <a:pt x="184311" y="265527"/>
                </a:lnTo>
                <a:lnTo>
                  <a:pt x="172929" y="273042"/>
                </a:lnTo>
                <a:lnTo>
                  <a:pt x="162578" y="280879"/>
                </a:lnTo>
                <a:lnTo>
                  <a:pt x="152686" y="287009"/>
                </a:lnTo>
                <a:lnTo>
                  <a:pt x="147032" y="289754"/>
                </a:lnTo>
                <a:lnTo>
                  <a:pt x="140881" y="292379"/>
                </a:lnTo>
                <a:lnTo>
                  <a:pt x="134400" y="294922"/>
                </a:lnTo>
                <a:lnTo>
                  <a:pt x="122964" y="299864"/>
                </a:lnTo>
                <a:lnTo>
                  <a:pt x="111797" y="304707"/>
                </a:lnTo>
                <a:lnTo>
                  <a:pt x="105485" y="307109"/>
                </a:lnTo>
                <a:lnTo>
                  <a:pt x="98896" y="309505"/>
                </a:lnTo>
                <a:lnTo>
                  <a:pt x="87341" y="312166"/>
                </a:lnTo>
                <a:lnTo>
                  <a:pt x="77708" y="313349"/>
                </a:lnTo>
                <a:lnTo>
                  <a:pt x="67028" y="314015"/>
                </a:lnTo>
                <a:lnTo>
                  <a:pt x="54956" y="314213"/>
                </a:lnTo>
                <a:lnTo>
                  <a:pt x="27280" y="314292"/>
                </a:lnTo>
                <a:lnTo>
                  <a:pt x="24534" y="313500"/>
                </a:lnTo>
                <a:lnTo>
                  <a:pt x="15787" y="308145"/>
                </a:lnTo>
                <a:lnTo>
                  <a:pt x="10934" y="303654"/>
                </a:lnTo>
                <a:lnTo>
                  <a:pt x="8874" y="302439"/>
                </a:lnTo>
                <a:lnTo>
                  <a:pt x="4469" y="301088"/>
                </a:lnTo>
                <a:lnTo>
                  <a:pt x="3771" y="299935"/>
                </a:lnTo>
                <a:lnTo>
                  <a:pt x="4099" y="298372"/>
                </a:lnTo>
                <a:lnTo>
                  <a:pt x="5111" y="296536"/>
                </a:lnTo>
                <a:lnTo>
                  <a:pt x="6236" y="292380"/>
                </a:lnTo>
                <a:lnTo>
                  <a:pt x="6536" y="290160"/>
                </a:lnTo>
                <a:lnTo>
                  <a:pt x="7530" y="287887"/>
                </a:lnTo>
                <a:lnTo>
                  <a:pt x="10751" y="283244"/>
                </a:lnTo>
                <a:lnTo>
                  <a:pt x="16945" y="278534"/>
                </a:lnTo>
                <a:lnTo>
                  <a:pt x="24989" y="273796"/>
                </a:lnTo>
                <a:lnTo>
                  <a:pt x="33856" y="269044"/>
                </a:lnTo>
                <a:lnTo>
                  <a:pt x="61951" y="254764"/>
                </a:lnTo>
                <a:lnTo>
                  <a:pt x="67492" y="252383"/>
                </a:lnTo>
                <a:lnTo>
                  <a:pt x="73567" y="250002"/>
                </a:lnTo>
                <a:lnTo>
                  <a:pt x="79999" y="247621"/>
                </a:lnTo>
                <a:lnTo>
                  <a:pt x="86667" y="246033"/>
                </a:lnTo>
                <a:lnTo>
                  <a:pt x="93494" y="244975"/>
                </a:lnTo>
                <a:lnTo>
                  <a:pt x="100427" y="244269"/>
                </a:lnTo>
                <a:lnTo>
                  <a:pt x="107430" y="243799"/>
                </a:lnTo>
                <a:lnTo>
                  <a:pt x="114480" y="243485"/>
                </a:lnTo>
                <a:lnTo>
                  <a:pt x="128663" y="243137"/>
                </a:lnTo>
                <a:lnTo>
                  <a:pt x="164310" y="242895"/>
                </a:lnTo>
                <a:lnTo>
                  <a:pt x="170656" y="243676"/>
                </a:lnTo>
                <a:lnTo>
                  <a:pt x="181941" y="246662"/>
                </a:lnTo>
                <a:lnTo>
                  <a:pt x="221743" y="259652"/>
                </a:lnTo>
                <a:lnTo>
                  <a:pt x="227995" y="261991"/>
                </a:lnTo>
                <a:lnTo>
                  <a:pt x="239175" y="266708"/>
                </a:lnTo>
                <a:lnTo>
                  <a:pt x="249435" y="273566"/>
                </a:lnTo>
                <a:lnTo>
                  <a:pt x="259287" y="281906"/>
                </a:lnTo>
                <a:lnTo>
                  <a:pt x="268958" y="290905"/>
                </a:lnTo>
                <a:lnTo>
                  <a:pt x="278547" y="298079"/>
                </a:lnTo>
                <a:lnTo>
                  <a:pt x="283327" y="301103"/>
                </a:lnTo>
                <a:lnTo>
                  <a:pt x="290754" y="308697"/>
                </a:lnTo>
                <a:lnTo>
                  <a:pt x="297495" y="317364"/>
                </a:lnTo>
                <a:lnTo>
                  <a:pt x="305783" y="326507"/>
                </a:lnTo>
                <a:lnTo>
                  <a:pt x="315581" y="336788"/>
                </a:lnTo>
                <a:lnTo>
                  <a:pt x="337039" y="358431"/>
                </a:lnTo>
                <a:lnTo>
                  <a:pt x="344524" y="363809"/>
                </a:lnTo>
                <a:lnTo>
                  <a:pt x="348743" y="366355"/>
                </a:lnTo>
                <a:lnTo>
                  <a:pt x="351555" y="368846"/>
                </a:lnTo>
                <a:lnTo>
                  <a:pt x="353430" y="371300"/>
                </a:lnTo>
                <a:lnTo>
                  <a:pt x="356307" y="376144"/>
                </a:lnTo>
                <a:lnTo>
                  <a:pt x="366904" y="388106"/>
                </a:lnTo>
                <a:lnTo>
                  <a:pt x="371468" y="39287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69"/>
          <p:cNvSpPr/>
          <p:nvPr/>
        </p:nvSpPr>
        <p:spPr>
          <a:xfrm>
            <a:off x="635880" y="1414462"/>
            <a:ext cx="257089" cy="242889"/>
          </a:xfrm>
          <a:custGeom>
            <a:avLst/>
            <a:gdLst/>
            <a:ahLst/>
            <a:cxnLst/>
            <a:rect l="0" t="0" r="0" b="0"/>
            <a:pathLst>
              <a:path w="257089" h="242889">
                <a:moveTo>
                  <a:pt x="7057" y="0"/>
                </a:moveTo>
                <a:lnTo>
                  <a:pt x="3265" y="0"/>
                </a:lnTo>
                <a:lnTo>
                  <a:pt x="2148" y="794"/>
                </a:lnTo>
                <a:lnTo>
                  <a:pt x="1403" y="2117"/>
                </a:lnTo>
                <a:lnTo>
                  <a:pt x="208" y="6151"/>
                </a:lnTo>
                <a:lnTo>
                  <a:pt x="0" y="10642"/>
                </a:lnTo>
                <a:lnTo>
                  <a:pt x="765" y="12651"/>
                </a:lnTo>
                <a:lnTo>
                  <a:pt x="4840" y="19271"/>
                </a:lnTo>
                <a:lnTo>
                  <a:pt x="7194" y="26259"/>
                </a:lnTo>
                <a:lnTo>
                  <a:pt x="12566" y="34151"/>
                </a:lnTo>
                <a:lnTo>
                  <a:pt x="14698" y="37848"/>
                </a:lnTo>
                <a:lnTo>
                  <a:pt x="19184" y="45397"/>
                </a:lnTo>
                <a:lnTo>
                  <a:pt x="23824" y="51397"/>
                </a:lnTo>
                <a:lnTo>
                  <a:pt x="30649" y="58826"/>
                </a:lnTo>
                <a:lnTo>
                  <a:pt x="44173" y="72739"/>
                </a:lnTo>
                <a:lnTo>
                  <a:pt x="69301" y="97955"/>
                </a:lnTo>
                <a:lnTo>
                  <a:pt x="73159" y="102609"/>
                </a:lnTo>
                <a:lnTo>
                  <a:pt x="76525" y="107300"/>
                </a:lnTo>
                <a:lnTo>
                  <a:pt x="79563" y="112015"/>
                </a:lnTo>
                <a:lnTo>
                  <a:pt x="87171" y="119370"/>
                </a:lnTo>
                <a:lnTo>
                  <a:pt x="91423" y="122442"/>
                </a:lnTo>
                <a:lnTo>
                  <a:pt x="95845" y="126078"/>
                </a:lnTo>
                <a:lnTo>
                  <a:pt x="100380" y="130090"/>
                </a:lnTo>
                <a:lnTo>
                  <a:pt x="104991" y="134351"/>
                </a:lnTo>
                <a:lnTo>
                  <a:pt x="110446" y="137986"/>
                </a:lnTo>
                <a:lnTo>
                  <a:pt x="116465" y="141203"/>
                </a:lnTo>
                <a:lnTo>
                  <a:pt x="122858" y="144142"/>
                </a:lnTo>
                <a:lnTo>
                  <a:pt x="128708" y="147688"/>
                </a:lnTo>
                <a:lnTo>
                  <a:pt x="134195" y="151640"/>
                </a:lnTo>
                <a:lnTo>
                  <a:pt x="139441" y="155862"/>
                </a:lnTo>
                <a:lnTo>
                  <a:pt x="144525" y="160264"/>
                </a:lnTo>
                <a:lnTo>
                  <a:pt x="149503" y="164787"/>
                </a:lnTo>
                <a:lnTo>
                  <a:pt x="154408" y="169389"/>
                </a:lnTo>
                <a:lnTo>
                  <a:pt x="159266" y="173251"/>
                </a:lnTo>
                <a:lnTo>
                  <a:pt x="164092" y="176619"/>
                </a:lnTo>
                <a:lnTo>
                  <a:pt x="168897" y="179659"/>
                </a:lnTo>
                <a:lnTo>
                  <a:pt x="173688" y="183273"/>
                </a:lnTo>
                <a:lnTo>
                  <a:pt x="178469" y="187269"/>
                </a:lnTo>
                <a:lnTo>
                  <a:pt x="183244" y="191521"/>
                </a:lnTo>
                <a:lnTo>
                  <a:pt x="188015" y="195150"/>
                </a:lnTo>
                <a:lnTo>
                  <a:pt x="192783" y="198362"/>
                </a:lnTo>
                <a:lnTo>
                  <a:pt x="197550" y="201298"/>
                </a:lnTo>
                <a:lnTo>
                  <a:pt x="204962" y="206676"/>
                </a:lnTo>
                <a:lnTo>
                  <a:pt x="208050" y="209222"/>
                </a:lnTo>
                <a:lnTo>
                  <a:pt x="213598" y="216283"/>
                </a:lnTo>
                <a:lnTo>
                  <a:pt x="216188" y="220389"/>
                </a:lnTo>
                <a:lnTo>
                  <a:pt x="218709" y="223126"/>
                </a:lnTo>
                <a:lnTo>
                  <a:pt x="221183" y="224951"/>
                </a:lnTo>
                <a:lnTo>
                  <a:pt x="226049" y="227772"/>
                </a:lnTo>
                <a:lnTo>
                  <a:pt x="233251" y="233823"/>
                </a:lnTo>
                <a:lnTo>
                  <a:pt x="238027" y="238330"/>
                </a:lnTo>
                <a:lnTo>
                  <a:pt x="240412" y="239849"/>
                </a:lnTo>
                <a:lnTo>
                  <a:pt x="245179" y="241537"/>
                </a:lnTo>
                <a:lnTo>
                  <a:pt x="252325" y="242488"/>
                </a:lnTo>
                <a:lnTo>
                  <a:pt x="257088" y="2428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70"/>
          <p:cNvSpPr/>
          <p:nvPr/>
        </p:nvSpPr>
        <p:spPr>
          <a:xfrm>
            <a:off x="694035" y="1428750"/>
            <a:ext cx="163216" cy="185738"/>
          </a:xfrm>
          <a:custGeom>
            <a:avLst/>
            <a:gdLst/>
            <a:ahLst/>
            <a:cxnLst/>
            <a:rect l="0" t="0" r="0" b="0"/>
            <a:pathLst>
              <a:path w="163216" h="185738">
                <a:moveTo>
                  <a:pt x="163215" y="0"/>
                </a:moveTo>
                <a:lnTo>
                  <a:pt x="152366" y="0"/>
                </a:lnTo>
                <a:lnTo>
                  <a:pt x="151219" y="793"/>
                </a:lnTo>
                <a:lnTo>
                  <a:pt x="150455" y="2116"/>
                </a:lnTo>
                <a:lnTo>
                  <a:pt x="149946" y="3792"/>
                </a:lnTo>
                <a:lnTo>
                  <a:pt x="147263" y="7770"/>
                </a:lnTo>
                <a:lnTo>
                  <a:pt x="143425" y="12978"/>
                </a:lnTo>
                <a:lnTo>
                  <a:pt x="141290" y="16589"/>
                </a:lnTo>
                <a:lnTo>
                  <a:pt x="139073" y="20585"/>
                </a:lnTo>
                <a:lnTo>
                  <a:pt x="136008" y="24835"/>
                </a:lnTo>
                <a:lnTo>
                  <a:pt x="132377" y="29257"/>
                </a:lnTo>
                <a:lnTo>
                  <a:pt x="128368" y="33792"/>
                </a:lnTo>
                <a:lnTo>
                  <a:pt x="119682" y="43064"/>
                </a:lnTo>
                <a:lnTo>
                  <a:pt x="115143" y="47759"/>
                </a:lnTo>
                <a:lnTo>
                  <a:pt x="111323" y="52477"/>
                </a:lnTo>
                <a:lnTo>
                  <a:pt x="107983" y="57209"/>
                </a:lnTo>
                <a:lnTo>
                  <a:pt x="104962" y="61952"/>
                </a:lnTo>
                <a:lnTo>
                  <a:pt x="100567" y="67495"/>
                </a:lnTo>
                <a:lnTo>
                  <a:pt x="95256" y="73571"/>
                </a:lnTo>
                <a:lnTo>
                  <a:pt x="89334" y="80004"/>
                </a:lnTo>
                <a:lnTo>
                  <a:pt x="84592" y="85879"/>
                </a:lnTo>
                <a:lnTo>
                  <a:pt x="80637" y="91384"/>
                </a:lnTo>
                <a:lnTo>
                  <a:pt x="77207" y="96641"/>
                </a:lnTo>
                <a:lnTo>
                  <a:pt x="73332" y="101734"/>
                </a:lnTo>
                <a:lnTo>
                  <a:pt x="69162" y="106716"/>
                </a:lnTo>
                <a:lnTo>
                  <a:pt x="64794" y="111625"/>
                </a:lnTo>
                <a:lnTo>
                  <a:pt x="55707" y="121313"/>
                </a:lnTo>
                <a:lnTo>
                  <a:pt x="29569" y="147890"/>
                </a:lnTo>
                <a:lnTo>
                  <a:pt x="26493" y="150981"/>
                </a:lnTo>
                <a:lnTo>
                  <a:pt x="23648" y="154629"/>
                </a:lnTo>
                <a:lnTo>
                  <a:pt x="20958" y="158648"/>
                </a:lnTo>
                <a:lnTo>
                  <a:pt x="18370" y="162915"/>
                </a:lnTo>
                <a:lnTo>
                  <a:pt x="16645" y="166554"/>
                </a:lnTo>
                <a:lnTo>
                  <a:pt x="15496" y="169773"/>
                </a:lnTo>
                <a:lnTo>
                  <a:pt x="14729" y="172713"/>
                </a:lnTo>
                <a:lnTo>
                  <a:pt x="13424" y="174673"/>
                </a:lnTo>
                <a:lnTo>
                  <a:pt x="11761" y="175980"/>
                </a:lnTo>
                <a:lnTo>
                  <a:pt x="7180" y="178077"/>
                </a:lnTo>
                <a:lnTo>
                  <a:pt x="2594" y="178440"/>
                </a:lnTo>
                <a:lnTo>
                  <a:pt x="1365" y="179285"/>
                </a:lnTo>
                <a:lnTo>
                  <a:pt x="546" y="180642"/>
                </a:lnTo>
                <a:lnTo>
                  <a:pt x="0" y="182340"/>
                </a:lnTo>
                <a:lnTo>
                  <a:pt x="430" y="183473"/>
                </a:lnTo>
                <a:lnTo>
                  <a:pt x="1510" y="184227"/>
                </a:lnTo>
                <a:lnTo>
                  <a:pt x="6052" y="1857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71"/>
          <p:cNvSpPr/>
          <p:nvPr/>
        </p:nvSpPr>
        <p:spPr>
          <a:xfrm>
            <a:off x="1014412" y="1478756"/>
            <a:ext cx="185739" cy="7145"/>
          </a:xfrm>
          <a:custGeom>
            <a:avLst/>
            <a:gdLst/>
            <a:ahLst/>
            <a:cxnLst/>
            <a:rect l="0" t="0" r="0" b="0"/>
            <a:pathLst>
              <a:path w="185739" h="7145">
                <a:moveTo>
                  <a:pt x="0" y="7144"/>
                </a:moveTo>
                <a:lnTo>
                  <a:pt x="30268" y="7144"/>
                </a:lnTo>
                <a:lnTo>
                  <a:pt x="34466" y="6350"/>
                </a:lnTo>
                <a:lnTo>
                  <a:pt x="39646" y="5027"/>
                </a:lnTo>
                <a:lnTo>
                  <a:pt x="45481" y="3351"/>
                </a:lnTo>
                <a:lnTo>
                  <a:pt x="50958" y="2234"/>
                </a:lnTo>
                <a:lnTo>
                  <a:pt x="56197" y="1489"/>
                </a:lnTo>
                <a:lnTo>
                  <a:pt x="61277" y="993"/>
                </a:lnTo>
                <a:lnTo>
                  <a:pt x="67045" y="662"/>
                </a:lnTo>
                <a:lnTo>
                  <a:pt x="79804" y="294"/>
                </a:lnTo>
                <a:lnTo>
                  <a:pt x="111608" y="26"/>
                </a:lnTo>
                <a:lnTo>
                  <a:pt x="166563" y="0"/>
                </a:lnTo>
                <a:lnTo>
                  <a:pt x="169779" y="794"/>
                </a:lnTo>
                <a:lnTo>
                  <a:pt x="173511" y="2116"/>
                </a:lnTo>
                <a:lnTo>
                  <a:pt x="185738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72"/>
          <p:cNvSpPr/>
          <p:nvPr/>
        </p:nvSpPr>
        <p:spPr>
          <a:xfrm>
            <a:off x="1078706" y="1543050"/>
            <a:ext cx="221457" cy="28576"/>
          </a:xfrm>
          <a:custGeom>
            <a:avLst/>
            <a:gdLst/>
            <a:ahLst/>
            <a:cxnLst/>
            <a:rect l="0" t="0" r="0" b="0"/>
            <a:pathLst>
              <a:path w="221457" h="28576">
                <a:moveTo>
                  <a:pt x="0" y="0"/>
                </a:moveTo>
                <a:lnTo>
                  <a:pt x="0" y="10641"/>
                </a:lnTo>
                <a:lnTo>
                  <a:pt x="794" y="11857"/>
                </a:lnTo>
                <a:lnTo>
                  <a:pt x="2116" y="12667"/>
                </a:lnTo>
                <a:lnTo>
                  <a:pt x="3792" y="13207"/>
                </a:lnTo>
                <a:lnTo>
                  <a:pt x="5703" y="14361"/>
                </a:lnTo>
                <a:lnTo>
                  <a:pt x="7771" y="15924"/>
                </a:lnTo>
                <a:lnTo>
                  <a:pt x="9943" y="17759"/>
                </a:lnTo>
                <a:lnTo>
                  <a:pt x="12979" y="18983"/>
                </a:lnTo>
                <a:lnTo>
                  <a:pt x="16590" y="19799"/>
                </a:lnTo>
                <a:lnTo>
                  <a:pt x="20585" y="20343"/>
                </a:lnTo>
                <a:lnTo>
                  <a:pt x="27140" y="20947"/>
                </a:lnTo>
                <a:lnTo>
                  <a:pt x="33493" y="21216"/>
                </a:lnTo>
                <a:lnTo>
                  <a:pt x="50507" y="21388"/>
                </a:lnTo>
                <a:lnTo>
                  <a:pt x="104489" y="21430"/>
                </a:lnTo>
                <a:lnTo>
                  <a:pt x="110141" y="20637"/>
                </a:lnTo>
                <a:lnTo>
                  <a:pt x="116290" y="19314"/>
                </a:lnTo>
                <a:lnTo>
                  <a:pt x="122770" y="17638"/>
                </a:lnTo>
                <a:lnTo>
                  <a:pt x="128678" y="16521"/>
                </a:lnTo>
                <a:lnTo>
                  <a:pt x="134204" y="15776"/>
                </a:lnTo>
                <a:lnTo>
                  <a:pt x="139475" y="15280"/>
                </a:lnTo>
                <a:lnTo>
                  <a:pt x="145371" y="14949"/>
                </a:lnTo>
                <a:lnTo>
                  <a:pt x="158272" y="14581"/>
                </a:lnTo>
                <a:lnTo>
                  <a:pt x="164252" y="15277"/>
                </a:lnTo>
                <a:lnTo>
                  <a:pt x="169826" y="16534"/>
                </a:lnTo>
                <a:lnTo>
                  <a:pt x="175130" y="18167"/>
                </a:lnTo>
                <a:lnTo>
                  <a:pt x="181047" y="19255"/>
                </a:lnTo>
                <a:lnTo>
                  <a:pt x="187373" y="19980"/>
                </a:lnTo>
                <a:lnTo>
                  <a:pt x="199164" y="20786"/>
                </a:lnTo>
                <a:lnTo>
                  <a:pt x="207051" y="21144"/>
                </a:lnTo>
                <a:lnTo>
                  <a:pt x="210265" y="22033"/>
                </a:lnTo>
                <a:lnTo>
                  <a:pt x="213201" y="23420"/>
                </a:lnTo>
                <a:lnTo>
                  <a:pt x="221456" y="285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73"/>
          <p:cNvSpPr/>
          <p:nvPr/>
        </p:nvSpPr>
        <p:spPr>
          <a:xfrm>
            <a:off x="1436214" y="1357320"/>
            <a:ext cx="278287" cy="350036"/>
          </a:xfrm>
          <a:custGeom>
            <a:avLst/>
            <a:gdLst/>
            <a:ahLst/>
            <a:cxnLst/>
            <a:rect l="0" t="0" r="0" b="0"/>
            <a:pathLst>
              <a:path w="278287" h="350036">
                <a:moveTo>
                  <a:pt x="278286" y="21423"/>
                </a:moveTo>
                <a:lnTo>
                  <a:pt x="271436" y="21423"/>
                </a:lnTo>
                <a:lnTo>
                  <a:pt x="271168" y="15273"/>
                </a:lnTo>
                <a:lnTo>
                  <a:pt x="270365" y="14941"/>
                </a:lnTo>
                <a:lnTo>
                  <a:pt x="263374" y="14410"/>
                </a:lnTo>
                <a:lnTo>
                  <a:pt x="258164" y="14338"/>
                </a:lnTo>
                <a:lnTo>
                  <a:pt x="223382" y="14282"/>
                </a:lnTo>
                <a:lnTo>
                  <a:pt x="217871" y="15075"/>
                </a:lnTo>
                <a:lnTo>
                  <a:pt x="211815" y="16397"/>
                </a:lnTo>
                <a:lnTo>
                  <a:pt x="205397" y="18073"/>
                </a:lnTo>
                <a:lnTo>
                  <a:pt x="197943" y="19189"/>
                </a:lnTo>
                <a:lnTo>
                  <a:pt x="189799" y="19934"/>
                </a:lnTo>
                <a:lnTo>
                  <a:pt x="181194" y="20431"/>
                </a:lnTo>
                <a:lnTo>
                  <a:pt x="165284" y="20982"/>
                </a:lnTo>
                <a:lnTo>
                  <a:pt x="135667" y="21336"/>
                </a:lnTo>
                <a:lnTo>
                  <a:pt x="114055" y="21397"/>
                </a:lnTo>
                <a:lnTo>
                  <a:pt x="107680" y="20612"/>
                </a:lnTo>
                <a:lnTo>
                  <a:pt x="101842" y="19295"/>
                </a:lnTo>
                <a:lnTo>
                  <a:pt x="96363" y="17623"/>
                </a:lnTo>
                <a:lnTo>
                  <a:pt x="91123" y="16509"/>
                </a:lnTo>
                <a:lnTo>
                  <a:pt x="86042" y="15766"/>
                </a:lnTo>
                <a:lnTo>
                  <a:pt x="81067" y="15270"/>
                </a:lnTo>
                <a:lnTo>
                  <a:pt x="73422" y="12603"/>
                </a:lnTo>
                <a:lnTo>
                  <a:pt x="70273" y="10781"/>
                </a:lnTo>
                <a:lnTo>
                  <a:pt x="62539" y="8756"/>
                </a:lnTo>
                <a:lnTo>
                  <a:pt x="58255" y="8216"/>
                </a:lnTo>
                <a:lnTo>
                  <a:pt x="51377" y="5499"/>
                </a:lnTo>
                <a:lnTo>
                  <a:pt x="45675" y="2440"/>
                </a:lnTo>
                <a:lnTo>
                  <a:pt x="40495" y="1080"/>
                </a:lnTo>
                <a:lnTo>
                  <a:pt x="33116" y="314"/>
                </a:lnTo>
                <a:lnTo>
                  <a:pt x="28381" y="0"/>
                </a:lnTo>
                <a:lnTo>
                  <a:pt x="28292" y="3787"/>
                </a:lnTo>
                <a:lnTo>
                  <a:pt x="29073" y="4903"/>
                </a:lnTo>
                <a:lnTo>
                  <a:pt x="30388" y="5647"/>
                </a:lnTo>
                <a:lnTo>
                  <a:pt x="32058" y="6143"/>
                </a:lnTo>
                <a:lnTo>
                  <a:pt x="32377" y="7268"/>
                </a:lnTo>
                <a:lnTo>
                  <a:pt x="31797" y="8812"/>
                </a:lnTo>
                <a:lnTo>
                  <a:pt x="30616" y="10634"/>
                </a:lnTo>
                <a:lnTo>
                  <a:pt x="29304" y="14776"/>
                </a:lnTo>
                <a:lnTo>
                  <a:pt x="28565" y="23687"/>
                </a:lnTo>
                <a:lnTo>
                  <a:pt x="28346" y="34265"/>
                </a:lnTo>
                <a:lnTo>
                  <a:pt x="28272" y="48743"/>
                </a:lnTo>
                <a:lnTo>
                  <a:pt x="26146" y="57642"/>
                </a:lnTo>
                <a:lnTo>
                  <a:pt x="22555" y="66889"/>
                </a:lnTo>
                <a:lnTo>
                  <a:pt x="18313" y="76291"/>
                </a:lnTo>
                <a:lnTo>
                  <a:pt x="15898" y="85761"/>
                </a:lnTo>
                <a:lnTo>
                  <a:pt x="14825" y="95261"/>
                </a:lnTo>
                <a:lnTo>
                  <a:pt x="14348" y="104776"/>
                </a:lnTo>
                <a:lnTo>
                  <a:pt x="14136" y="114296"/>
                </a:lnTo>
                <a:lnTo>
                  <a:pt x="14080" y="119057"/>
                </a:lnTo>
                <a:lnTo>
                  <a:pt x="13248" y="123025"/>
                </a:lnTo>
                <a:lnTo>
                  <a:pt x="9080" y="132402"/>
                </a:lnTo>
                <a:lnTo>
                  <a:pt x="6698" y="141001"/>
                </a:lnTo>
                <a:lnTo>
                  <a:pt x="3328" y="148917"/>
                </a:lnTo>
                <a:lnTo>
                  <a:pt x="760" y="158506"/>
                </a:lnTo>
                <a:lnTo>
                  <a:pt x="0" y="166374"/>
                </a:lnTo>
                <a:lnTo>
                  <a:pt x="687" y="168064"/>
                </a:lnTo>
                <a:lnTo>
                  <a:pt x="1938" y="169190"/>
                </a:lnTo>
                <a:lnTo>
                  <a:pt x="3567" y="169940"/>
                </a:lnTo>
                <a:lnTo>
                  <a:pt x="3858" y="171235"/>
                </a:lnTo>
                <a:lnTo>
                  <a:pt x="3259" y="172891"/>
                </a:lnTo>
                <a:lnTo>
                  <a:pt x="386" y="177461"/>
                </a:lnTo>
                <a:lnTo>
                  <a:pt x="944" y="178630"/>
                </a:lnTo>
                <a:lnTo>
                  <a:pt x="5892" y="184638"/>
                </a:lnTo>
                <a:lnTo>
                  <a:pt x="6996" y="184208"/>
                </a:lnTo>
                <a:lnTo>
                  <a:pt x="10340" y="181614"/>
                </a:lnTo>
                <a:lnTo>
                  <a:pt x="12342" y="180604"/>
                </a:lnTo>
                <a:lnTo>
                  <a:pt x="18953" y="178390"/>
                </a:lnTo>
                <a:lnTo>
                  <a:pt x="26733" y="173060"/>
                </a:lnTo>
                <a:lnTo>
                  <a:pt x="34457" y="168721"/>
                </a:lnTo>
                <a:lnTo>
                  <a:pt x="39533" y="167247"/>
                </a:lnTo>
                <a:lnTo>
                  <a:pt x="45299" y="166264"/>
                </a:lnTo>
                <a:lnTo>
                  <a:pt x="51524" y="165609"/>
                </a:lnTo>
                <a:lnTo>
                  <a:pt x="57261" y="163585"/>
                </a:lnTo>
                <a:lnTo>
                  <a:pt x="62673" y="160648"/>
                </a:lnTo>
                <a:lnTo>
                  <a:pt x="67869" y="157102"/>
                </a:lnTo>
                <a:lnTo>
                  <a:pt x="73714" y="153944"/>
                </a:lnTo>
                <a:lnTo>
                  <a:pt x="79992" y="151046"/>
                </a:lnTo>
                <a:lnTo>
                  <a:pt x="86559" y="148319"/>
                </a:lnTo>
                <a:lnTo>
                  <a:pt x="93318" y="146502"/>
                </a:lnTo>
                <a:lnTo>
                  <a:pt x="100205" y="145290"/>
                </a:lnTo>
                <a:lnTo>
                  <a:pt x="107178" y="144483"/>
                </a:lnTo>
                <a:lnTo>
                  <a:pt x="114207" y="143150"/>
                </a:lnTo>
                <a:lnTo>
                  <a:pt x="121275" y="141468"/>
                </a:lnTo>
                <a:lnTo>
                  <a:pt x="128368" y="139553"/>
                </a:lnTo>
                <a:lnTo>
                  <a:pt x="136272" y="138277"/>
                </a:lnTo>
                <a:lnTo>
                  <a:pt x="144716" y="137425"/>
                </a:lnTo>
                <a:lnTo>
                  <a:pt x="160978" y="136480"/>
                </a:lnTo>
                <a:lnTo>
                  <a:pt x="173497" y="136060"/>
                </a:lnTo>
                <a:lnTo>
                  <a:pt x="193262" y="135823"/>
                </a:lnTo>
                <a:lnTo>
                  <a:pt x="199378" y="136583"/>
                </a:lnTo>
                <a:lnTo>
                  <a:pt x="205043" y="137884"/>
                </a:lnTo>
                <a:lnTo>
                  <a:pt x="210407" y="139545"/>
                </a:lnTo>
                <a:lnTo>
                  <a:pt x="215571" y="141446"/>
                </a:lnTo>
                <a:lnTo>
                  <a:pt x="220601" y="143507"/>
                </a:lnTo>
                <a:lnTo>
                  <a:pt x="225541" y="145675"/>
                </a:lnTo>
                <a:lnTo>
                  <a:pt x="235264" y="150201"/>
                </a:lnTo>
                <a:lnTo>
                  <a:pt x="240080" y="152519"/>
                </a:lnTo>
                <a:lnTo>
                  <a:pt x="247547" y="157211"/>
                </a:lnTo>
                <a:lnTo>
                  <a:pt x="254305" y="162736"/>
                </a:lnTo>
                <a:lnTo>
                  <a:pt x="262601" y="170483"/>
                </a:lnTo>
                <a:lnTo>
                  <a:pt x="269462" y="179218"/>
                </a:lnTo>
                <a:lnTo>
                  <a:pt x="272403" y="183770"/>
                </a:lnTo>
                <a:lnTo>
                  <a:pt x="273570" y="188392"/>
                </a:lnTo>
                <a:lnTo>
                  <a:pt x="273555" y="193061"/>
                </a:lnTo>
                <a:lnTo>
                  <a:pt x="272214" y="202481"/>
                </a:lnTo>
                <a:lnTo>
                  <a:pt x="271618" y="211960"/>
                </a:lnTo>
                <a:lnTo>
                  <a:pt x="271354" y="223581"/>
                </a:lnTo>
                <a:lnTo>
                  <a:pt x="271283" y="230014"/>
                </a:lnTo>
                <a:lnTo>
                  <a:pt x="270442" y="235890"/>
                </a:lnTo>
                <a:lnTo>
                  <a:pt x="267391" y="246652"/>
                </a:lnTo>
                <a:lnTo>
                  <a:pt x="263390" y="256727"/>
                </a:lnTo>
                <a:lnTo>
                  <a:pt x="258965" y="266496"/>
                </a:lnTo>
                <a:lnTo>
                  <a:pt x="254353" y="276130"/>
                </a:lnTo>
                <a:lnTo>
                  <a:pt x="251218" y="280128"/>
                </a:lnTo>
                <a:lnTo>
                  <a:pt x="243501" y="286687"/>
                </a:lnTo>
                <a:lnTo>
                  <a:pt x="239221" y="290340"/>
                </a:lnTo>
                <a:lnTo>
                  <a:pt x="234780" y="294364"/>
                </a:lnTo>
                <a:lnTo>
                  <a:pt x="225612" y="303068"/>
                </a:lnTo>
                <a:lnTo>
                  <a:pt x="216246" y="312228"/>
                </a:lnTo>
                <a:lnTo>
                  <a:pt x="210732" y="316099"/>
                </a:lnTo>
                <a:lnTo>
                  <a:pt x="204675" y="319474"/>
                </a:lnTo>
                <a:lnTo>
                  <a:pt x="198256" y="322517"/>
                </a:lnTo>
                <a:lnTo>
                  <a:pt x="191595" y="325340"/>
                </a:lnTo>
                <a:lnTo>
                  <a:pt x="184773" y="328016"/>
                </a:lnTo>
                <a:lnTo>
                  <a:pt x="170843" y="333105"/>
                </a:lnTo>
                <a:lnTo>
                  <a:pt x="156715" y="338013"/>
                </a:lnTo>
                <a:lnTo>
                  <a:pt x="148819" y="340433"/>
                </a:lnTo>
                <a:lnTo>
                  <a:pt x="131581" y="345239"/>
                </a:lnTo>
                <a:lnTo>
                  <a:pt x="124126" y="346838"/>
                </a:lnTo>
                <a:lnTo>
                  <a:pt x="117569" y="347904"/>
                </a:lnTo>
                <a:lnTo>
                  <a:pt x="111610" y="348615"/>
                </a:lnTo>
                <a:lnTo>
                  <a:pt x="105256" y="349088"/>
                </a:lnTo>
                <a:lnTo>
                  <a:pt x="98639" y="349404"/>
                </a:lnTo>
                <a:lnTo>
                  <a:pt x="85730" y="349755"/>
                </a:lnTo>
                <a:lnTo>
                  <a:pt x="54686" y="350011"/>
                </a:lnTo>
                <a:lnTo>
                  <a:pt x="26300" y="350035"/>
                </a:lnTo>
                <a:lnTo>
                  <a:pt x="23777" y="349241"/>
                </a:lnTo>
                <a:lnTo>
                  <a:pt x="16432" y="345126"/>
                </a:lnTo>
                <a:lnTo>
                  <a:pt x="9229" y="342760"/>
                </a:lnTo>
                <a:lnTo>
                  <a:pt x="1094" y="336828"/>
                </a:lnTo>
                <a:lnTo>
                  <a:pt x="1416" y="336468"/>
                </a:lnTo>
                <a:lnTo>
                  <a:pt x="3891" y="336068"/>
                </a:lnTo>
                <a:lnTo>
                  <a:pt x="4868" y="335168"/>
                </a:lnTo>
                <a:lnTo>
                  <a:pt x="5520" y="333774"/>
                </a:lnTo>
                <a:lnTo>
                  <a:pt x="5954" y="332051"/>
                </a:lnTo>
                <a:lnTo>
                  <a:pt x="7038" y="330902"/>
                </a:lnTo>
                <a:lnTo>
                  <a:pt x="8554" y="330136"/>
                </a:lnTo>
                <a:lnTo>
                  <a:pt x="13967" y="32860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74"/>
          <p:cNvSpPr/>
          <p:nvPr/>
        </p:nvSpPr>
        <p:spPr>
          <a:xfrm>
            <a:off x="1986256" y="1550193"/>
            <a:ext cx="199732" cy="14286"/>
          </a:xfrm>
          <a:custGeom>
            <a:avLst/>
            <a:gdLst/>
            <a:ahLst/>
            <a:cxnLst/>
            <a:rect l="0" t="0" r="0" b="0"/>
            <a:pathLst>
              <a:path w="199732" h="14286">
                <a:moveTo>
                  <a:pt x="6850" y="7144"/>
                </a:moveTo>
                <a:lnTo>
                  <a:pt x="699" y="7144"/>
                </a:lnTo>
                <a:lnTo>
                  <a:pt x="368" y="7938"/>
                </a:lnTo>
                <a:lnTo>
                  <a:pt x="147" y="9261"/>
                </a:lnTo>
                <a:lnTo>
                  <a:pt x="0" y="10936"/>
                </a:lnTo>
                <a:lnTo>
                  <a:pt x="696" y="12053"/>
                </a:lnTo>
                <a:lnTo>
                  <a:pt x="1954" y="12798"/>
                </a:lnTo>
                <a:lnTo>
                  <a:pt x="3585" y="13295"/>
                </a:lnTo>
                <a:lnTo>
                  <a:pt x="5467" y="13626"/>
                </a:lnTo>
                <a:lnTo>
                  <a:pt x="9675" y="13994"/>
                </a:lnTo>
                <a:lnTo>
                  <a:pt x="14728" y="14230"/>
                </a:lnTo>
                <a:lnTo>
                  <a:pt x="47546" y="14285"/>
                </a:lnTo>
                <a:lnTo>
                  <a:pt x="53030" y="13493"/>
                </a:lnTo>
                <a:lnTo>
                  <a:pt x="59068" y="12170"/>
                </a:lnTo>
                <a:lnTo>
                  <a:pt x="65475" y="10495"/>
                </a:lnTo>
                <a:lnTo>
                  <a:pt x="71333" y="9378"/>
                </a:lnTo>
                <a:lnTo>
                  <a:pt x="76826" y="8633"/>
                </a:lnTo>
                <a:lnTo>
                  <a:pt x="82076" y="8137"/>
                </a:lnTo>
                <a:lnTo>
                  <a:pt x="88750" y="7806"/>
                </a:lnTo>
                <a:lnTo>
                  <a:pt x="104633" y="7438"/>
                </a:lnTo>
                <a:lnTo>
                  <a:pt x="111726" y="6546"/>
                </a:lnTo>
                <a:lnTo>
                  <a:pt x="118042" y="5158"/>
                </a:lnTo>
                <a:lnTo>
                  <a:pt x="123841" y="3439"/>
                </a:lnTo>
                <a:lnTo>
                  <a:pt x="130088" y="2293"/>
                </a:lnTo>
                <a:lnTo>
                  <a:pt x="136633" y="1528"/>
                </a:lnTo>
                <a:lnTo>
                  <a:pt x="143378" y="1019"/>
                </a:lnTo>
                <a:lnTo>
                  <a:pt x="149463" y="679"/>
                </a:lnTo>
                <a:lnTo>
                  <a:pt x="160456" y="302"/>
                </a:lnTo>
                <a:lnTo>
                  <a:pt x="180449" y="60"/>
                </a:lnTo>
                <a:lnTo>
                  <a:pt x="19973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75"/>
          <p:cNvSpPr/>
          <p:nvPr/>
        </p:nvSpPr>
        <p:spPr>
          <a:xfrm>
            <a:off x="2378868" y="1393126"/>
            <a:ext cx="292678" cy="271270"/>
          </a:xfrm>
          <a:custGeom>
            <a:avLst/>
            <a:gdLst/>
            <a:ahLst/>
            <a:cxnLst/>
            <a:rect l="0" t="0" r="0" b="0"/>
            <a:pathLst>
              <a:path w="292678" h="271270">
                <a:moveTo>
                  <a:pt x="14288" y="35624"/>
                </a:moveTo>
                <a:lnTo>
                  <a:pt x="14288" y="31831"/>
                </a:lnTo>
                <a:lnTo>
                  <a:pt x="15082" y="30714"/>
                </a:lnTo>
                <a:lnTo>
                  <a:pt x="16404" y="29969"/>
                </a:lnTo>
                <a:lnTo>
                  <a:pt x="18080" y="29473"/>
                </a:lnTo>
                <a:lnTo>
                  <a:pt x="22059" y="26804"/>
                </a:lnTo>
                <a:lnTo>
                  <a:pt x="27267" y="22973"/>
                </a:lnTo>
                <a:lnTo>
                  <a:pt x="34873" y="18624"/>
                </a:lnTo>
                <a:lnTo>
                  <a:pt x="43545" y="16162"/>
                </a:lnTo>
                <a:lnTo>
                  <a:pt x="48080" y="15505"/>
                </a:lnTo>
                <a:lnTo>
                  <a:pt x="53485" y="14274"/>
                </a:lnTo>
                <a:lnTo>
                  <a:pt x="59469" y="12659"/>
                </a:lnTo>
                <a:lnTo>
                  <a:pt x="65840" y="10789"/>
                </a:lnTo>
                <a:lnTo>
                  <a:pt x="71675" y="9542"/>
                </a:lnTo>
                <a:lnTo>
                  <a:pt x="77152" y="8711"/>
                </a:lnTo>
                <a:lnTo>
                  <a:pt x="82391" y="8157"/>
                </a:lnTo>
                <a:lnTo>
                  <a:pt x="89059" y="6994"/>
                </a:lnTo>
                <a:lnTo>
                  <a:pt x="96679" y="5424"/>
                </a:lnTo>
                <a:lnTo>
                  <a:pt x="104934" y="3585"/>
                </a:lnTo>
                <a:lnTo>
                  <a:pt x="112818" y="2358"/>
                </a:lnTo>
                <a:lnTo>
                  <a:pt x="120456" y="1540"/>
                </a:lnTo>
                <a:lnTo>
                  <a:pt x="127929" y="995"/>
                </a:lnTo>
                <a:lnTo>
                  <a:pt x="134499" y="632"/>
                </a:lnTo>
                <a:lnTo>
                  <a:pt x="146032" y="228"/>
                </a:lnTo>
                <a:lnTo>
                  <a:pt x="169034" y="0"/>
                </a:lnTo>
                <a:lnTo>
                  <a:pt x="176189" y="762"/>
                </a:lnTo>
                <a:lnTo>
                  <a:pt x="182547" y="2064"/>
                </a:lnTo>
                <a:lnTo>
                  <a:pt x="188373" y="3725"/>
                </a:lnTo>
                <a:lnTo>
                  <a:pt x="193845" y="5627"/>
                </a:lnTo>
                <a:lnTo>
                  <a:pt x="199080" y="7688"/>
                </a:lnTo>
                <a:lnTo>
                  <a:pt x="204158" y="9856"/>
                </a:lnTo>
                <a:lnTo>
                  <a:pt x="211916" y="14382"/>
                </a:lnTo>
                <a:lnTo>
                  <a:pt x="220746" y="21392"/>
                </a:lnTo>
                <a:lnTo>
                  <a:pt x="223364" y="23755"/>
                </a:lnTo>
                <a:lnTo>
                  <a:pt x="225110" y="26123"/>
                </a:lnTo>
                <a:lnTo>
                  <a:pt x="227049" y="30872"/>
                </a:lnTo>
                <a:lnTo>
                  <a:pt x="228141" y="38008"/>
                </a:lnTo>
                <a:lnTo>
                  <a:pt x="226279" y="44885"/>
                </a:lnTo>
                <a:lnTo>
                  <a:pt x="222806" y="52440"/>
                </a:lnTo>
                <a:lnTo>
                  <a:pt x="218617" y="58443"/>
                </a:lnTo>
                <a:lnTo>
                  <a:pt x="209876" y="65874"/>
                </a:lnTo>
                <a:lnTo>
                  <a:pt x="204211" y="70078"/>
                </a:lnTo>
                <a:lnTo>
                  <a:pt x="198847" y="73674"/>
                </a:lnTo>
                <a:lnTo>
                  <a:pt x="193684" y="76866"/>
                </a:lnTo>
                <a:lnTo>
                  <a:pt x="188654" y="79787"/>
                </a:lnTo>
                <a:lnTo>
                  <a:pt x="176715" y="87266"/>
                </a:lnTo>
                <a:lnTo>
                  <a:pt x="170198" y="91483"/>
                </a:lnTo>
                <a:lnTo>
                  <a:pt x="163471" y="95088"/>
                </a:lnTo>
                <a:lnTo>
                  <a:pt x="156606" y="98286"/>
                </a:lnTo>
                <a:lnTo>
                  <a:pt x="149648" y="101211"/>
                </a:lnTo>
                <a:lnTo>
                  <a:pt x="142628" y="103955"/>
                </a:lnTo>
                <a:lnTo>
                  <a:pt x="128478" y="109120"/>
                </a:lnTo>
                <a:lnTo>
                  <a:pt x="122164" y="111609"/>
                </a:lnTo>
                <a:lnTo>
                  <a:pt x="116368" y="114062"/>
                </a:lnTo>
                <a:lnTo>
                  <a:pt x="105694" y="118904"/>
                </a:lnTo>
                <a:lnTo>
                  <a:pt x="95659" y="123701"/>
                </a:lnTo>
                <a:lnTo>
                  <a:pt x="88024" y="126363"/>
                </a:lnTo>
                <a:lnTo>
                  <a:pt x="79262" y="127861"/>
                </a:lnTo>
                <a:lnTo>
                  <a:pt x="76654" y="128072"/>
                </a:lnTo>
                <a:lnTo>
                  <a:pt x="74915" y="129006"/>
                </a:lnTo>
                <a:lnTo>
                  <a:pt x="73756" y="130422"/>
                </a:lnTo>
                <a:lnTo>
                  <a:pt x="72983" y="132160"/>
                </a:lnTo>
                <a:lnTo>
                  <a:pt x="71675" y="133319"/>
                </a:lnTo>
                <a:lnTo>
                  <a:pt x="70008" y="134091"/>
                </a:lnTo>
                <a:lnTo>
                  <a:pt x="68103" y="134606"/>
                </a:lnTo>
                <a:lnTo>
                  <a:pt x="66834" y="134156"/>
                </a:lnTo>
                <a:lnTo>
                  <a:pt x="65987" y="133062"/>
                </a:lnTo>
                <a:lnTo>
                  <a:pt x="65423" y="131538"/>
                </a:lnTo>
                <a:lnTo>
                  <a:pt x="65840" y="130523"/>
                </a:lnTo>
                <a:lnTo>
                  <a:pt x="66912" y="129846"/>
                </a:lnTo>
                <a:lnTo>
                  <a:pt x="70220" y="129094"/>
                </a:lnTo>
                <a:lnTo>
                  <a:pt x="74336" y="128760"/>
                </a:lnTo>
                <a:lnTo>
                  <a:pt x="75751" y="127877"/>
                </a:lnTo>
                <a:lnTo>
                  <a:pt x="76695" y="126495"/>
                </a:lnTo>
                <a:lnTo>
                  <a:pt x="77324" y="124779"/>
                </a:lnTo>
                <a:lnTo>
                  <a:pt x="79331" y="123636"/>
                </a:lnTo>
                <a:lnTo>
                  <a:pt x="85794" y="122365"/>
                </a:lnTo>
                <a:lnTo>
                  <a:pt x="90533" y="122026"/>
                </a:lnTo>
                <a:lnTo>
                  <a:pt x="96074" y="121800"/>
                </a:lnTo>
                <a:lnTo>
                  <a:pt x="102150" y="121650"/>
                </a:lnTo>
                <a:lnTo>
                  <a:pt x="108581" y="120756"/>
                </a:lnTo>
                <a:lnTo>
                  <a:pt x="115250" y="119366"/>
                </a:lnTo>
                <a:lnTo>
                  <a:pt x="122077" y="117645"/>
                </a:lnTo>
                <a:lnTo>
                  <a:pt x="129010" y="116499"/>
                </a:lnTo>
                <a:lnTo>
                  <a:pt x="136013" y="115734"/>
                </a:lnTo>
                <a:lnTo>
                  <a:pt x="143063" y="115224"/>
                </a:lnTo>
                <a:lnTo>
                  <a:pt x="150938" y="114884"/>
                </a:lnTo>
                <a:lnTo>
                  <a:pt x="168154" y="114507"/>
                </a:lnTo>
                <a:lnTo>
                  <a:pt x="176397" y="115200"/>
                </a:lnTo>
                <a:lnTo>
                  <a:pt x="184273" y="116456"/>
                </a:lnTo>
                <a:lnTo>
                  <a:pt x="191905" y="118087"/>
                </a:lnTo>
                <a:lnTo>
                  <a:pt x="199374" y="119174"/>
                </a:lnTo>
                <a:lnTo>
                  <a:pt x="206735" y="119899"/>
                </a:lnTo>
                <a:lnTo>
                  <a:pt x="214023" y="120382"/>
                </a:lnTo>
                <a:lnTo>
                  <a:pt x="220470" y="121498"/>
                </a:lnTo>
                <a:lnTo>
                  <a:pt x="226355" y="123036"/>
                </a:lnTo>
                <a:lnTo>
                  <a:pt x="250999" y="131207"/>
                </a:lnTo>
                <a:lnTo>
                  <a:pt x="256233" y="133477"/>
                </a:lnTo>
                <a:lnTo>
                  <a:pt x="264165" y="138116"/>
                </a:lnTo>
                <a:lnTo>
                  <a:pt x="273093" y="145190"/>
                </a:lnTo>
                <a:lnTo>
                  <a:pt x="280389" y="152053"/>
                </a:lnTo>
                <a:lnTo>
                  <a:pt x="284557" y="156106"/>
                </a:lnTo>
                <a:lnTo>
                  <a:pt x="287337" y="160395"/>
                </a:lnTo>
                <a:lnTo>
                  <a:pt x="289189" y="164842"/>
                </a:lnTo>
                <a:lnTo>
                  <a:pt x="291247" y="173223"/>
                </a:lnTo>
                <a:lnTo>
                  <a:pt x="292162" y="179593"/>
                </a:lnTo>
                <a:lnTo>
                  <a:pt x="292569" y="187187"/>
                </a:lnTo>
                <a:lnTo>
                  <a:pt x="292677" y="191435"/>
                </a:lnTo>
                <a:lnTo>
                  <a:pt x="291162" y="195854"/>
                </a:lnTo>
                <a:lnTo>
                  <a:pt x="288564" y="200388"/>
                </a:lnTo>
                <a:lnTo>
                  <a:pt x="285245" y="204997"/>
                </a:lnTo>
                <a:lnTo>
                  <a:pt x="277324" y="212236"/>
                </a:lnTo>
                <a:lnTo>
                  <a:pt x="268511" y="218099"/>
                </a:lnTo>
                <a:lnTo>
                  <a:pt x="263939" y="220774"/>
                </a:lnTo>
                <a:lnTo>
                  <a:pt x="259303" y="223351"/>
                </a:lnTo>
                <a:lnTo>
                  <a:pt x="253831" y="225863"/>
                </a:lnTo>
                <a:lnTo>
                  <a:pt x="247802" y="228331"/>
                </a:lnTo>
                <a:lnTo>
                  <a:pt x="241402" y="230770"/>
                </a:lnTo>
                <a:lnTo>
                  <a:pt x="234753" y="233984"/>
                </a:lnTo>
                <a:lnTo>
                  <a:pt x="227940" y="237714"/>
                </a:lnTo>
                <a:lnTo>
                  <a:pt x="221016" y="241788"/>
                </a:lnTo>
                <a:lnTo>
                  <a:pt x="214019" y="245298"/>
                </a:lnTo>
                <a:lnTo>
                  <a:pt x="206973" y="248431"/>
                </a:lnTo>
                <a:lnTo>
                  <a:pt x="199895" y="251314"/>
                </a:lnTo>
                <a:lnTo>
                  <a:pt x="192001" y="254030"/>
                </a:lnTo>
                <a:lnTo>
                  <a:pt x="183563" y="256634"/>
                </a:lnTo>
                <a:lnTo>
                  <a:pt x="174763" y="259164"/>
                </a:lnTo>
                <a:lnTo>
                  <a:pt x="165721" y="260850"/>
                </a:lnTo>
                <a:lnTo>
                  <a:pt x="156519" y="261975"/>
                </a:lnTo>
                <a:lnTo>
                  <a:pt x="147208" y="262724"/>
                </a:lnTo>
                <a:lnTo>
                  <a:pt x="138620" y="264018"/>
                </a:lnTo>
                <a:lnTo>
                  <a:pt x="130513" y="265674"/>
                </a:lnTo>
                <a:lnTo>
                  <a:pt x="122728" y="267572"/>
                </a:lnTo>
                <a:lnTo>
                  <a:pt x="115156" y="268837"/>
                </a:lnTo>
                <a:lnTo>
                  <a:pt x="107727" y="269680"/>
                </a:lnTo>
                <a:lnTo>
                  <a:pt x="100393" y="270243"/>
                </a:lnTo>
                <a:lnTo>
                  <a:pt x="93916" y="270617"/>
                </a:lnTo>
                <a:lnTo>
                  <a:pt x="82486" y="271034"/>
                </a:lnTo>
                <a:lnTo>
                  <a:pt x="67127" y="271269"/>
                </a:lnTo>
                <a:lnTo>
                  <a:pt x="62214" y="270508"/>
                </a:lnTo>
                <a:lnTo>
                  <a:pt x="57351" y="269207"/>
                </a:lnTo>
                <a:lnTo>
                  <a:pt x="52522" y="267546"/>
                </a:lnTo>
                <a:lnTo>
                  <a:pt x="47715" y="266438"/>
                </a:lnTo>
                <a:lnTo>
                  <a:pt x="42922" y="265700"/>
                </a:lnTo>
                <a:lnTo>
                  <a:pt x="38140" y="265208"/>
                </a:lnTo>
                <a:lnTo>
                  <a:pt x="34952" y="264086"/>
                </a:lnTo>
                <a:lnTo>
                  <a:pt x="32826" y="262544"/>
                </a:lnTo>
                <a:lnTo>
                  <a:pt x="31409" y="260723"/>
                </a:lnTo>
                <a:lnTo>
                  <a:pt x="29671" y="259508"/>
                </a:lnTo>
                <a:lnTo>
                  <a:pt x="25623" y="258159"/>
                </a:lnTo>
                <a:lnTo>
                  <a:pt x="18881" y="257400"/>
                </a:lnTo>
                <a:lnTo>
                  <a:pt x="17350" y="256499"/>
                </a:lnTo>
                <a:lnTo>
                  <a:pt x="16329" y="255105"/>
                </a:lnTo>
                <a:lnTo>
                  <a:pt x="15649" y="253382"/>
                </a:lnTo>
                <a:lnTo>
                  <a:pt x="13608" y="252234"/>
                </a:lnTo>
                <a:lnTo>
                  <a:pt x="4738" y="250617"/>
                </a:lnTo>
                <a:lnTo>
                  <a:pt x="0" y="24993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76"/>
          <p:cNvSpPr/>
          <p:nvPr/>
        </p:nvSpPr>
        <p:spPr>
          <a:xfrm>
            <a:off x="2843241" y="1193006"/>
            <a:ext cx="228572" cy="642938"/>
          </a:xfrm>
          <a:custGeom>
            <a:avLst/>
            <a:gdLst/>
            <a:ahLst/>
            <a:cxnLst/>
            <a:rect l="0" t="0" r="0" b="0"/>
            <a:pathLst>
              <a:path w="228572" h="642938">
                <a:moveTo>
                  <a:pt x="185709" y="7144"/>
                </a:moveTo>
                <a:lnTo>
                  <a:pt x="178572" y="8"/>
                </a:lnTo>
                <a:lnTo>
                  <a:pt x="171447" y="0"/>
                </a:lnTo>
                <a:lnTo>
                  <a:pt x="171429" y="3792"/>
                </a:lnTo>
                <a:lnTo>
                  <a:pt x="170632" y="4909"/>
                </a:lnTo>
                <a:lnTo>
                  <a:pt x="169308" y="5654"/>
                </a:lnTo>
                <a:lnTo>
                  <a:pt x="167631" y="6150"/>
                </a:lnTo>
                <a:lnTo>
                  <a:pt x="163651" y="8819"/>
                </a:lnTo>
                <a:lnTo>
                  <a:pt x="156948" y="14784"/>
                </a:lnTo>
                <a:lnTo>
                  <a:pt x="149935" y="21578"/>
                </a:lnTo>
                <a:lnTo>
                  <a:pt x="144409" y="26259"/>
                </a:lnTo>
                <a:lnTo>
                  <a:pt x="140713" y="28618"/>
                </a:lnTo>
                <a:lnTo>
                  <a:pt x="136662" y="30985"/>
                </a:lnTo>
                <a:lnTo>
                  <a:pt x="130043" y="35731"/>
                </a:lnTo>
                <a:lnTo>
                  <a:pt x="127167" y="38108"/>
                </a:lnTo>
                <a:lnTo>
                  <a:pt x="125250" y="40487"/>
                </a:lnTo>
                <a:lnTo>
                  <a:pt x="123971" y="42866"/>
                </a:lnTo>
                <a:lnTo>
                  <a:pt x="123119" y="45246"/>
                </a:lnTo>
                <a:lnTo>
                  <a:pt x="120056" y="50007"/>
                </a:lnTo>
                <a:lnTo>
                  <a:pt x="113868" y="57150"/>
                </a:lnTo>
                <a:lnTo>
                  <a:pt x="107008" y="64294"/>
                </a:lnTo>
                <a:lnTo>
                  <a:pt x="102312" y="69850"/>
                </a:lnTo>
                <a:lnTo>
                  <a:pt x="95205" y="81109"/>
                </a:lnTo>
                <a:lnTo>
                  <a:pt x="88073" y="90619"/>
                </a:lnTo>
                <a:lnTo>
                  <a:pt x="83313" y="98748"/>
                </a:lnTo>
                <a:lnTo>
                  <a:pt x="76435" y="107652"/>
                </a:lnTo>
                <a:lnTo>
                  <a:pt x="72378" y="112249"/>
                </a:lnTo>
                <a:lnTo>
                  <a:pt x="63637" y="121591"/>
                </a:lnTo>
                <a:lnTo>
                  <a:pt x="59084" y="126304"/>
                </a:lnTo>
                <a:lnTo>
                  <a:pt x="56048" y="131034"/>
                </a:lnTo>
                <a:lnTo>
                  <a:pt x="50189" y="146069"/>
                </a:lnTo>
                <a:lnTo>
                  <a:pt x="43192" y="158582"/>
                </a:lnTo>
                <a:lnTo>
                  <a:pt x="39024" y="169964"/>
                </a:lnTo>
                <a:lnTo>
                  <a:pt x="34561" y="187414"/>
                </a:lnTo>
                <a:lnTo>
                  <a:pt x="30426" y="200770"/>
                </a:lnTo>
                <a:lnTo>
                  <a:pt x="25942" y="214643"/>
                </a:lnTo>
                <a:lnTo>
                  <a:pt x="18955" y="232049"/>
                </a:lnTo>
                <a:lnTo>
                  <a:pt x="11858" y="251053"/>
                </a:lnTo>
                <a:lnTo>
                  <a:pt x="9223" y="264773"/>
                </a:lnTo>
                <a:lnTo>
                  <a:pt x="7258" y="278014"/>
                </a:lnTo>
                <a:lnTo>
                  <a:pt x="2483" y="295188"/>
                </a:lnTo>
                <a:lnTo>
                  <a:pt x="715" y="314211"/>
                </a:lnTo>
                <a:lnTo>
                  <a:pt x="192" y="330254"/>
                </a:lnTo>
                <a:lnTo>
                  <a:pt x="0" y="354709"/>
                </a:lnTo>
                <a:lnTo>
                  <a:pt x="3772" y="372857"/>
                </a:lnTo>
                <a:lnTo>
                  <a:pt x="7248" y="395413"/>
                </a:lnTo>
                <a:lnTo>
                  <a:pt x="12622" y="414286"/>
                </a:lnTo>
                <a:lnTo>
                  <a:pt x="18448" y="431079"/>
                </a:lnTo>
                <a:lnTo>
                  <a:pt x="21321" y="449990"/>
                </a:lnTo>
                <a:lnTo>
                  <a:pt x="24806" y="460874"/>
                </a:lnTo>
                <a:lnTo>
                  <a:pt x="31117" y="471004"/>
                </a:lnTo>
                <a:lnTo>
                  <a:pt x="35022" y="475927"/>
                </a:lnTo>
                <a:lnTo>
                  <a:pt x="41479" y="487748"/>
                </a:lnTo>
                <a:lnTo>
                  <a:pt x="46994" y="500146"/>
                </a:lnTo>
                <a:lnTo>
                  <a:pt x="52091" y="510947"/>
                </a:lnTo>
                <a:lnTo>
                  <a:pt x="59119" y="521040"/>
                </a:lnTo>
                <a:lnTo>
                  <a:pt x="63215" y="525953"/>
                </a:lnTo>
                <a:lnTo>
                  <a:pt x="69884" y="535647"/>
                </a:lnTo>
                <a:lnTo>
                  <a:pt x="72773" y="540454"/>
                </a:lnTo>
                <a:lnTo>
                  <a:pt x="77081" y="545246"/>
                </a:lnTo>
                <a:lnTo>
                  <a:pt x="82334" y="550029"/>
                </a:lnTo>
                <a:lnTo>
                  <a:pt x="88217" y="554804"/>
                </a:lnTo>
                <a:lnTo>
                  <a:pt x="93727" y="559576"/>
                </a:lnTo>
                <a:lnTo>
                  <a:pt x="98987" y="564344"/>
                </a:lnTo>
                <a:lnTo>
                  <a:pt x="109066" y="573876"/>
                </a:lnTo>
                <a:lnTo>
                  <a:pt x="118837" y="583404"/>
                </a:lnTo>
                <a:lnTo>
                  <a:pt x="123665" y="587373"/>
                </a:lnTo>
                <a:lnTo>
                  <a:pt x="128471" y="590813"/>
                </a:lnTo>
                <a:lnTo>
                  <a:pt x="133263" y="593901"/>
                </a:lnTo>
                <a:lnTo>
                  <a:pt x="138045" y="596752"/>
                </a:lnTo>
                <a:lnTo>
                  <a:pt x="142820" y="599447"/>
                </a:lnTo>
                <a:lnTo>
                  <a:pt x="147591" y="602038"/>
                </a:lnTo>
                <a:lnTo>
                  <a:pt x="151566" y="604558"/>
                </a:lnTo>
                <a:lnTo>
                  <a:pt x="158099" y="609476"/>
                </a:lnTo>
                <a:lnTo>
                  <a:pt x="161746" y="611898"/>
                </a:lnTo>
                <a:lnTo>
                  <a:pt x="165765" y="614307"/>
                </a:lnTo>
                <a:lnTo>
                  <a:pt x="170031" y="616707"/>
                </a:lnTo>
                <a:lnTo>
                  <a:pt x="176889" y="621490"/>
                </a:lnTo>
                <a:lnTo>
                  <a:pt x="179829" y="623876"/>
                </a:lnTo>
                <a:lnTo>
                  <a:pt x="183376" y="625468"/>
                </a:lnTo>
                <a:lnTo>
                  <a:pt x="187329" y="626528"/>
                </a:lnTo>
                <a:lnTo>
                  <a:pt x="191551" y="627235"/>
                </a:lnTo>
                <a:lnTo>
                  <a:pt x="198359" y="630138"/>
                </a:lnTo>
                <a:lnTo>
                  <a:pt x="205406" y="634677"/>
                </a:lnTo>
                <a:lnTo>
                  <a:pt x="210602" y="635297"/>
                </a:lnTo>
                <a:lnTo>
                  <a:pt x="214211" y="635463"/>
                </a:lnTo>
                <a:lnTo>
                  <a:pt x="216616" y="636367"/>
                </a:lnTo>
                <a:lnTo>
                  <a:pt x="218220" y="637763"/>
                </a:lnTo>
                <a:lnTo>
                  <a:pt x="221372" y="642848"/>
                </a:lnTo>
                <a:lnTo>
                  <a:pt x="228128" y="642934"/>
                </a:lnTo>
                <a:lnTo>
                  <a:pt x="228571" y="6429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77"/>
          <p:cNvSpPr/>
          <p:nvPr/>
        </p:nvSpPr>
        <p:spPr>
          <a:xfrm>
            <a:off x="3036093" y="1521618"/>
            <a:ext cx="192883" cy="21433"/>
          </a:xfrm>
          <a:custGeom>
            <a:avLst/>
            <a:gdLst/>
            <a:ahLst/>
            <a:cxnLst/>
            <a:rect l="0" t="0" r="0" b="0"/>
            <a:pathLst>
              <a:path w="192883" h="21433">
                <a:moveTo>
                  <a:pt x="0" y="21432"/>
                </a:moveTo>
                <a:lnTo>
                  <a:pt x="47778" y="21432"/>
                </a:lnTo>
                <a:lnTo>
                  <a:pt x="53283" y="20638"/>
                </a:lnTo>
                <a:lnTo>
                  <a:pt x="59335" y="19315"/>
                </a:lnTo>
                <a:lnTo>
                  <a:pt x="65751" y="17639"/>
                </a:lnTo>
                <a:lnTo>
                  <a:pt x="72409" y="16522"/>
                </a:lnTo>
                <a:lnTo>
                  <a:pt x="79229" y="15777"/>
                </a:lnTo>
                <a:lnTo>
                  <a:pt x="86157" y="15281"/>
                </a:lnTo>
                <a:lnTo>
                  <a:pt x="92363" y="14156"/>
                </a:lnTo>
                <a:lnTo>
                  <a:pt x="98088" y="12612"/>
                </a:lnTo>
                <a:lnTo>
                  <a:pt x="103492" y="10790"/>
                </a:lnTo>
                <a:lnTo>
                  <a:pt x="109476" y="9574"/>
                </a:lnTo>
                <a:lnTo>
                  <a:pt x="115847" y="8764"/>
                </a:lnTo>
                <a:lnTo>
                  <a:pt x="122475" y="8224"/>
                </a:lnTo>
                <a:lnTo>
                  <a:pt x="128481" y="7864"/>
                </a:lnTo>
                <a:lnTo>
                  <a:pt x="139388" y="7464"/>
                </a:lnTo>
                <a:lnTo>
                  <a:pt x="144520" y="6564"/>
                </a:lnTo>
                <a:lnTo>
                  <a:pt x="149528" y="5170"/>
                </a:lnTo>
                <a:lnTo>
                  <a:pt x="154454" y="3447"/>
                </a:lnTo>
                <a:lnTo>
                  <a:pt x="159326" y="2298"/>
                </a:lnTo>
                <a:lnTo>
                  <a:pt x="164161" y="1532"/>
                </a:lnTo>
                <a:lnTo>
                  <a:pt x="168972" y="1021"/>
                </a:lnTo>
                <a:lnTo>
                  <a:pt x="172973" y="681"/>
                </a:lnTo>
                <a:lnTo>
                  <a:pt x="176434" y="454"/>
                </a:lnTo>
                <a:lnTo>
                  <a:pt x="182396" y="202"/>
                </a:lnTo>
                <a:lnTo>
                  <a:pt x="19288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78"/>
          <p:cNvSpPr/>
          <p:nvPr/>
        </p:nvSpPr>
        <p:spPr>
          <a:xfrm>
            <a:off x="3286125" y="1421632"/>
            <a:ext cx="192548" cy="220399"/>
          </a:xfrm>
          <a:custGeom>
            <a:avLst/>
            <a:gdLst/>
            <a:ahLst/>
            <a:cxnLst/>
            <a:rect l="0" t="0" r="0" b="0"/>
            <a:pathLst>
              <a:path w="192548" h="220399">
                <a:moveTo>
                  <a:pt x="0" y="21405"/>
                </a:moveTo>
                <a:lnTo>
                  <a:pt x="10641" y="10763"/>
                </a:lnTo>
                <a:lnTo>
                  <a:pt x="13444" y="9548"/>
                </a:lnTo>
                <a:lnTo>
                  <a:pt x="16900" y="8738"/>
                </a:lnTo>
                <a:lnTo>
                  <a:pt x="20792" y="8198"/>
                </a:lnTo>
                <a:lnTo>
                  <a:pt x="24974" y="7838"/>
                </a:lnTo>
                <a:lnTo>
                  <a:pt x="29349" y="7598"/>
                </a:lnTo>
                <a:lnTo>
                  <a:pt x="33853" y="7438"/>
                </a:lnTo>
                <a:lnTo>
                  <a:pt x="38444" y="6537"/>
                </a:lnTo>
                <a:lnTo>
                  <a:pt x="43091" y="5143"/>
                </a:lnTo>
                <a:lnTo>
                  <a:pt x="47778" y="3420"/>
                </a:lnTo>
                <a:lnTo>
                  <a:pt x="52489" y="2271"/>
                </a:lnTo>
                <a:lnTo>
                  <a:pt x="57218" y="1505"/>
                </a:lnTo>
                <a:lnTo>
                  <a:pt x="61957" y="995"/>
                </a:lnTo>
                <a:lnTo>
                  <a:pt x="67498" y="655"/>
                </a:lnTo>
                <a:lnTo>
                  <a:pt x="80005" y="276"/>
                </a:lnTo>
                <a:lnTo>
                  <a:pt x="106716" y="14"/>
                </a:lnTo>
                <a:lnTo>
                  <a:pt x="111625" y="0"/>
                </a:lnTo>
                <a:lnTo>
                  <a:pt x="116485" y="785"/>
                </a:lnTo>
                <a:lnTo>
                  <a:pt x="121313" y="2102"/>
                </a:lnTo>
                <a:lnTo>
                  <a:pt x="126119" y="3774"/>
                </a:lnTo>
                <a:lnTo>
                  <a:pt x="130116" y="5682"/>
                </a:lnTo>
                <a:lnTo>
                  <a:pt x="133575" y="7748"/>
                </a:lnTo>
                <a:lnTo>
                  <a:pt x="136675" y="9919"/>
                </a:lnTo>
                <a:lnTo>
                  <a:pt x="138742" y="12160"/>
                </a:lnTo>
                <a:lnTo>
                  <a:pt x="140119" y="14448"/>
                </a:lnTo>
                <a:lnTo>
                  <a:pt x="141650" y="19107"/>
                </a:lnTo>
                <a:lnTo>
                  <a:pt x="142330" y="23823"/>
                </a:lnTo>
                <a:lnTo>
                  <a:pt x="140516" y="30682"/>
                </a:lnTo>
                <a:lnTo>
                  <a:pt x="138921" y="34733"/>
                </a:lnTo>
                <a:lnTo>
                  <a:pt x="135032" y="41352"/>
                </a:lnTo>
                <a:lnTo>
                  <a:pt x="129864" y="47733"/>
                </a:lnTo>
                <a:lnTo>
                  <a:pt x="126263" y="51657"/>
                </a:lnTo>
                <a:lnTo>
                  <a:pt x="122276" y="55860"/>
                </a:lnTo>
                <a:lnTo>
                  <a:pt x="118030" y="59457"/>
                </a:lnTo>
                <a:lnTo>
                  <a:pt x="113611" y="62648"/>
                </a:lnTo>
                <a:lnTo>
                  <a:pt x="109078" y="65569"/>
                </a:lnTo>
                <a:lnTo>
                  <a:pt x="105262" y="68310"/>
                </a:lnTo>
                <a:lnTo>
                  <a:pt x="101925" y="70931"/>
                </a:lnTo>
                <a:lnTo>
                  <a:pt x="96099" y="75960"/>
                </a:lnTo>
                <a:lnTo>
                  <a:pt x="90865" y="80841"/>
                </a:lnTo>
                <a:lnTo>
                  <a:pt x="88358" y="82461"/>
                </a:lnTo>
                <a:lnTo>
                  <a:pt x="83455" y="84260"/>
                </a:lnTo>
                <a:lnTo>
                  <a:pt x="78630" y="85059"/>
                </a:lnTo>
                <a:lnTo>
                  <a:pt x="76232" y="85272"/>
                </a:lnTo>
                <a:lnTo>
                  <a:pt x="74634" y="86208"/>
                </a:lnTo>
                <a:lnTo>
                  <a:pt x="73569" y="87626"/>
                </a:lnTo>
                <a:lnTo>
                  <a:pt x="71858" y="91812"/>
                </a:lnTo>
                <a:lnTo>
                  <a:pt x="72511" y="92156"/>
                </a:lnTo>
                <a:lnTo>
                  <a:pt x="75354" y="92537"/>
                </a:lnTo>
                <a:lnTo>
                  <a:pt x="77223" y="91845"/>
                </a:lnTo>
                <a:lnTo>
                  <a:pt x="81417" y="88960"/>
                </a:lnTo>
                <a:lnTo>
                  <a:pt x="84440" y="87873"/>
                </a:lnTo>
                <a:lnTo>
                  <a:pt x="88043" y="87148"/>
                </a:lnTo>
                <a:lnTo>
                  <a:pt x="92033" y="86665"/>
                </a:lnTo>
                <a:lnTo>
                  <a:pt x="95486" y="86343"/>
                </a:lnTo>
                <a:lnTo>
                  <a:pt x="101440" y="85985"/>
                </a:lnTo>
                <a:lnTo>
                  <a:pt x="108849" y="85826"/>
                </a:lnTo>
                <a:lnTo>
                  <a:pt x="126540" y="85724"/>
                </a:lnTo>
                <a:lnTo>
                  <a:pt x="130397" y="86509"/>
                </a:lnTo>
                <a:lnTo>
                  <a:pt x="133763" y="87827"/>
                </a:lnTo>
                <a:lnTo>
                  <a:pt x="136800" y="89499"/>
                </a:lnTo>
                <a:lnTo>
                  <a:pt x="148659" y="95644"/>
                </a:lnTo>
                <a:lnTo>
                  <a:pt x="153081" y="97091"/>
                </a:lnTo>
                <a:lnTo>
                  <a:pt x="157617" y="98056"/>
                </a:lnTo>
                <a:lnTo>
                  <a:pt x="162228" y="98700"/>
                </a:lnTo>
                <a:lnTo>
                  <a:pt x="166096" y="100716"/>
                </a:lnTo>
                <a:lnTo>
                  <a:pt x="169467" y="103648"/>
                </a:lnTo>
                <a:lnTo>
                  <a:pt x="175331" y="110345"/>
                </a:lnTo>
                <a:lnTo>
                  <a:pt x="180583" y="115967"/>
                </a:lnTo>
                <a:lnTo>
                  <a:pt x="182301" y="119372"/>
                </a:lnTo>
                <a:lnTo>
                  <a:pt x="183446" y="123229"/>
                </a:lnTo>
                <a:lnTo>
                  <a:pt x="184210" y="127387"/>
                </a:lnTo>
                <a:lnTo>
                  <a:pt x="187175" y="134125"/>
                </a:lnTo>
                <a:lnTo>
                  <a:pt x="189077" y="137033"/>
                </a:lnTo>
                <a:lnTo>
                  <a:pt x="190345" y="140559"/>
                </a:lnTo>
                <a:lnTo>
                  <a:pt x="191190" y="144497"/>
                </a:lnTo>
                <a:lnTo>
                  <a:pt x="191754" y="148710"/>
                </a:lnTo>
                <a:lnTo>
                  <a:pt x="192130" y="153106"/>
                </a:lnTo>
                <a:lnTo>
                  <a:pt x="192380" y="157625"/>
                </a:lnTo>
                <a:lnTo>
                  <a:pt x="192547" y="162224"/>
                </a:lnTo>
                <a:lnTo>
                  <a:pt x="191865" y="166085"/>
                </a:lnTo>
                <a:lnTo>
                  <a:pt x="188990" y="172490"/>
                </a:lnTo>
                <a:lnTo>
                  <a:pt x="185066" y="177983"/>
                </a:lnTo>
                <a:lnTo>
                  <a:pt x="179883" y="183864"/>
                </a:lnTo>
                <a:lnTo>
                  <a:pt x="168833" y="195306"/>
                </a:lnTo>
                <a:lnTo>
                  <a:pt x="162878" y="201353"/>
                </a:lnTo>
                <a:lnTo>
                  <a:pt x="159385" y="204077"/>
                </a:lnTo>
                <a:lnTo>
                  <a:pt x="155469" y="206686"/>
                </a:lnTo>
                <a:lnTo>
                  <a:pt x="151271" y="209219"/>
                </a:lnTo>
                <a:lnTo>
                  <a:pt x="146091" y="210908"/>
                </a:lnTo>
                <a:lnTo>
                  <a:pt x="140256" y="212034"/>
                </a:lnTo>
                <a:lnTo>
                  <a:pt x="133986" y="212785"/>
                </a:lnTo>
                <a:lnTo>
                  <a:pt x="128217" y="213285"/>
                </a:lnTo>
                <a:lnTo>
                  <a:pt x="122784" y="213619"/>
                </a:lnTo>
                <a:lnTo>
                  <a:pt x="117575" y="213842"/>
                </a:lnTo>
                <a:lnTo>
                  <a:pt x="111721" y="214784"/>
                </a:lnTo>
                <a:lnTo>
                  <a:pt x="105436" y="216205"/>
                </a:lnTo>
                <a:lnTo>
                  <a:pt x="98866" y="217947"/>
                </a:lnTo>
                <a:lnTo>
                  <a:pt x="92898" y="219108"/>
                </a:lnTo>
                <a:lnTo>
                  <a:pt x="87332" y="219882"/>
                </a:lnTo>
                <a:lnTo>
                  <a:pt x="82034" y="220398"/>
                </a:lnTo>
                <a:lnTo>
                  <a:pt x="77708" y="219948"/>
                </a:lnTo>
                <a:lnTo>
                  <a:pt x="74030" y="218855"/>
                </a:lnTo>
                <a:lnTo>
                  <a:pt x="70784" y="217332"/>
                </a:lnTo>
                <a:lnTo>
                  <a:pt x="67033" y="216317"/>
                </a:lnTo>
                <a:lnTo>
                  <a:pt x="62945" y="215640"/>
                </a:lnTo>
                <a:lnTo>
                  <a:pt x="58632" y="215189"/>
                </a:lnTo>
                <a:lnTo>
                  <a:pt x="54169" y="214888"/>
                </a:lnTo>
                <a:lnTo>
                  <a:pt x="49607" y="214687"/>
                </a:lnTo>
                <a:lnTo>
                  <a:pt x="44977" y="214554"/>
                </a:lnTo>
                <a:lnTo>
                  <a:pt x="41891" y="213671"/>
                </a:lnTo>
                <a:lnTo>
                  <a:pt x="39833" y="212289"/>
                </a:lnTo>
                <a:lnTo>
                  <a:pt x="38461" y="210573"/>
                </a:lnTo>
                <a:lnTo>
                  <a:pt x="32704" y="206551"/>
                </a:lnTo>
                <a:lnTo>
                  <a:pt x="23657" y="201293"/>
                </a:lnTo>
                <a:lnTo>
                  <a:pt x="18298" y="196590"/>
                </a:lnTo>
                <a:lnTo>
                  <a:pt x="16168" y="195345"/>
                </a:lnTo>
                <a:lnTo>
                  <a:pt x="11683" y="193962"/>
                </a:lnTo>
                <a:lnTo>
                  <a:pt x="10170" y="192799"/>
                </a:lnTo>
                <a:lnTo>
                  <a:pt x="9161" y="191230"/>
                </a:lnTo>
                <a:lnTo>
                  <a:pt x="7261" y="186034"/>
                </a:lnTo>
                <a:lnTo>
                  <a:pt x="9312" y="183738"/>
                </a:lnTo>
                <a:lnTo>
                  <a:pt x="14287" y="1785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79"/>
          <p:cNvSpPr/>
          <p:nvPr/>
        </p:nvSpPr>
        <p:spPr>
          <a:xfrm>
            <a:off x="3579018" y="1450181"/>
            <a:ext cx="235745" cy="178595"/>
          </a:xfrm>
          <a:custGeom>
            <a:avLst/>
            <a:gdLst/>
            <a:ahLst/>
            <a:cxnLst/>
            <a:rect l="0" t="0" r="0" b="0"/>
            <a:pathLst>
              <a:path w="235745" h="178595">
                <a:moveTo>
                  <a:pt x="0" y="0"/>
                </a:moveTo>
                <a:lnTo>
                  <a:pt x="0" y="3792"/>
                </a:lnTo>
                <a:lnTo>
                  <a:pt x="794" y="4909"/>
                </a:lnTo>
                <a:lnTo>
                  <a:pt x="2117" y="5654"/>
                </a:lnTo>
                <a:lnTo>
                  <a:pt x="3793" y="6150"/>
                </a:lnTo>
                <a:lnTo>
                  <a:pt x="7771" y="8819"/>
                </a:lnTo>
                <a:lnTo>
                  <a:pt x="12185" y="12651"/>
                </a:lnTo>
                <a:lnTo>
                  <a:pt x="16793" y="16999"/>
                </a:lnTo>
                <a:lnTo>
                  <a:pt x="23603" y="21578"/>
                </a:lnTo>
                <a:lnTo>
                  <a:pt x="27642" y="23910"/>
                </a:lnTo>
                <a:lnTo>
                  <a:pt x="34246" y="28618"/>
                </a:lnTo>
                <a:lnTo>
                  <a:pt x="40621" y="34150"/>
                </a:lnTo>
                <a:lnTo>
                  <a:pt x="48745" y="41901"/>
                </a:lnTo>
                <a:lnTo>
                  <a:pt x="70148" y="63030"/>
                </a:lnTo>
                <a:lnTo>
                  <a:pt x="74546" y="68214"/>
                </a:lnTo>
                <a:lnTo>
                  <a:pt x="79067" y="74051"/>
                </a:lnTo>
                <a:lnTo>
                  <a:pt x="83668" y="80323"/>
                </a:lnTo>
                <a:lnTo>
                  <a:pt x="88322" y="85299"/>
                </a:lnTo>
                <a:lnTo>
                  <a:pt x="93013" y="89410"/>
                </a:lnTo>
                <a:lnTo>
                  <a:pt x="97728" y="92944"/>
                </a:lnTo>
                <a:lnTo>
                  <a:pt x="102458" y="96887"/>
                </a:lnTo>
                <a:lnTo>
                  <a:pt x="107199" y="101104"/>
                </a:lnTo>
                <a:lnTo>
                  <a:pt x="116700" y="110022"/>
                </a:lnTo>
                <a:lnTo>
                  <a:pt x="136704" y="129621"/>
                </a:lnTo>
                <a:lnTo>
                  <a:pt x="140349" y="132452"/>
                </a:lnTo>
                <a:lnTo>
                  <a:pt x="144366" y="135132"/>
                </a:lnTo>
                <a:lnTo>
                  <a:pt x="148631" y="137713"/>
                </a:lnTo>
                <a:lnTo>
                  <a:pt x="153063" y="140227"/>
                </a:lnTo>
                <a:lnTo>
                  <a:pt x="162220" y="145138"/>
                </a:lnTo>
                <a:lnTo>
                  <a:pt x="169465" y="149966"/>
                </a:lnTo>
                <a:lnTo>
                  <a:pt x="176124" y="154758"/>
                </a:lnTo>
                <a:lnTo>
                  <a:pt x="180122" y="157147"/>
                </a:lnTo>
                <a:lnTo>
                  <a:pt x="184375" y="159533"/>
                </a:lnTo>
                <a:lnTo>
                  <a:pt x="193335" y="164301"/>
                </a:lnTo>
                <a:lnTo>
                  <a:pt x="197946" y="166684"/>
                </a:lnTo>
                <a:lnTo>
                  <a:pt x="205187" y="169332"/>
                </a:lnTo>
                <a:lnTo>
                  <a:pt x="208229" y="170038"/>
                </a:lnTo>
                <a:lnTo>
                  <a:pt x="213726" y="172939"/>
                </a:lnTo>
                <a:lnTo>
                  <a:pt x="216303" y="174824"/>
                </a:lnTo>
                <a:lnTo>
                  <a:pt x="221282" y="176918"/>
                </a:lnTo>
                <a:lnTo>
                  <a:pt x="228549" y="178097"/>
                </a:lnTo>
                <a:lnTo>
                  <a:pt x="235744" y="1785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80"/>
          <p:cNvSpPr/>
          <p:nvPr/>
        </p:nvSpPr>
        <p:spPr>
          <a:xfrm>
            <a:off x="3629025" y="1457325"/>
            <a:ext cx="171451" cy="200026"/>
          </a:xfrm>
          <a:custGeom>
            <a:avLst/>
            <a:gdLst/>
            <a:ahLst/>
            <a:cxnLst/>
            <a:rect l="0" t="0" r="0" b="0"/>
            <a:pathLst>
              <a:path w="171451" h="200026">
                <a:moveTo>
                  <a:pt x="171450" y="0"/>
                </a:moveTo>
                <a:lnTo>
                  <a:pt x="164600" y="0"/>
                </a:lnTo>
                <a:lnTo>
                  <a:pt x="164393" y="3792"/>
                </a:lnTo>
                <a:lnTo>
                  <a:pt x="163570" y="5703"/>
                </a:lnTo>
                <a:lnTo>
                  <a:pt x="160539" y="9943"/>
                </a:lnTo>
                <a:lnTo>
                  <a:pt x="159414" y="12185"/>
                </a:lnTo>
                <a:lnTo>
                  <a:pt x="158163" y="16792"/>
                </a:lnTo>
                <a:lnTo>
                  <a:pt x="156242" y="19132"/>
                </a:lnTo>
                <a:lnTo>
                  <a:pt x="153373" y="21486"/>
                </a:lnTo>
                <a:lnTo>
                  <a:pt x="149874" y="23849"/>
                </a:lnTo>
                <a:lnTo>
                  <a:pt x="145953" y="27012"/>
                </a:lnTo>
                <a:lnTo>
                  <a:pt x="141752" y="30708"/>
                </a:lnTo>
                <a:lnTo>
                  <a:pt x="137364" y="34759"/>
                </a:lnTo>
                <a:lnTo>
                  <a:pt x="133644" y="39048"/>
                </a:lnTo>
                <a:lnTo>
                  <a:pt x="130371" y="43494"/>
                </a:lnTo>
                <a:lnTo>
                  <a:pt x="115622" y="65829"/>
                </a:lnTo>
                <a:lnTo>
                  <a:pt x="110419" y="71667"/>
                </a:lnTo>
                <a:lnTo>
                  <a:pt x="104569" y="77147"/>
                </a:lnTo>
                <a:lnTo>
                  <a:pt x="98288" y="82387"/>
                </a:lnTo>
                <a:lnTo>
                  <a:pt x="92512" y="88262"/>
                </a:lnTo>
                <a:lnTo>
                  <a:pt x="87075" y="94560"/>
                </a:lnTo>
                <a:lnTo>
                  <a:pt x="81862" y="101140"/>
                </a:lnTo>
                <a:lnTo>
                  <a:pt x="76799" y="107114"/>
                </a:lnTo>
                <a:lnTo>
                  <a:pt x="71837" y="112684"/>
                </a:lnTo>
                <a:lnTo>
                  <a:pt x="62090" y="123107"/>
                </a:lnTo>
                <a:lnTo>
                  <a:pt x="52466" y="133030"/>
                </a:lnTo>
                <a:lnTo>
                  <a:pt x="48471" y="137899"/>
                </a:lnTo>
                <a:lnTo>
                  <a:pt x="45014" y="142733"/>
                </a:lnTo>
                <a:lnTo>
                  <a:pt x="41916" y="147542"/>
                </a:lnTo>
                <a:lnTo>
                  <a:pt x="38262" y="152336"/>
                </a:lnTo>
                <a:lnTo>
                  <a:pt x="34239" y="157120"/>
                </a:lnTo>
                <a:lnTo>
                  <a:pt x="26330" y="165875"/>
                </a:lnTo>
                <a:lnTo>
                  <a:pt x="20168" y="172411"/>
                </a:lnTo>
                <a:lnTo>
                  <a:pt x="7291" y="185550"/>
                </a:lnTo>
                <a:lnTo>
                  <a:pt x="4860" y="187994"/>
                </a:lnTo>
                <a:lnTo>
                  <a:pt x="3240" y="190417"/>
                </a:lnTo>
                <a:lnTo>
                  <a:pt x="1440" y="195225"/>
                </a:lnTo>
                <a:lnTo>
                  <a:pt x="0" y="2000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81"/>
          <p:cNvSpPr/>
          <p:nvPr/>
        </p:nvSpPr>
        <p:spPr>
          <a:xfrm>
            <a:off x="4000500" y="1443037"/>
            <a:ext cx="100013" cy="214314"/>
          </a:xfrm>
          <a:custGeom>
            <a:avLst/>
            <a:gdLst/>
            <a:ahLst/>
            <a:cxnLst/>
            <a:rect l="0" t="0" r="0" b="0"/>
            <a:pathLst>
              <a:path w="100013" h="214314">
                <a:moveTo>
                  <a:pt x="0" y="0"/>
                </a:moveTo>
                <a:lnTo>
                  <a:pt x="6150" y="6151"/>
                </a:lnTo>
                <a:lnTo>
                  <a:pt x="6702" y="8819"/>
                </a:lnTo>
                <a:lnTo>
                  <a:pt x="6849" y="10642"/>
                </a:lnTo>
                <a:lnTo>
                  <a:pt x="7741" y="12651"/>
                </a:lnTo>
                <a:lnTo>
                  <a:pt x="10848" y="17000"/>
                </a:lnTo>
                <a:lnTo>
                  <a:pt x="11995" y="19271"/>
                </a:lnTo>
                <a:lnTo>
                  <a:pt x="13268" y="23911"/>
                </a:lnTo>
                <a:lnTo>
                  <a:pt x="14402" y="27053"/>
                </a:lnTo>
                <a:lnTo>
                  <a:pt x="15951" y="30735"/>
                </a:lnTo>
                <a:lnTo>
                  <a:pt x="17777" y="34778"/>
                </a:lnTo>
                <a:lnTo>
                  <a:pt x="19789" y="38266"/>
                </a:lnTo>
                <a:lnTo>
                  <a:pt x="21924" y="41386"/>
                </a:lnTo>
                <a:lnTo>
                  <a:pt x="24141" y="44259"/>
                </a:lnTo>
                <a:lnTo>
                  <a:pt x="26412" y="47762"/>
                </a:lnTo>
                <a:lnTo>
                  <a:pt x="28721" y="51686"/>
                </a:lnTo>
                <a:lnTo>
                  <a:pt x="31053" y="55888"/>
                </a:lnTo>
                <a:lnTo>
                  <a:pt x="35761" y="64791"/>
                </a:lnTo>
                <a:lnTo>
                  <a:pt x="52389" y="97660"/>
                </a:lnTo>
                <a:lnTo>
                  <a:pt x="54770" y="103207"/>
                </a:lnTo>
                <a:lnTo>
                  <a:pt x="57151" y="109286"/>
                </a:lnTo>
                <a:lnTo>
                  <a:pt x="59532" y="115720"/>
                </a:lnTo>
                <a:lnTo>
                  <a:pt x="61913" y="121596"/>
                </a:lnTo>
                <a:lnTo>
                  <a:pt x="64294" y="127102"/>
                </a:lnTo>
                <a:lnTo>
                  <a:pt x="69056" y="137452"/>
                </a:lnTo>
                <a:lnTo>
                  <a:pt x="73818" y="147344"/>
                </a:lnTo>
                <a:lnTo>
                  <a:pt x="75406" y="152204"/>
                </a:lnTo>
                <a:lnTo>
                  <a:pt x="76464" y="157032"/>
                </a:lnTo>
                <a:lnTo>
                  <a:pt x="77170" y="161838"/>
                </a:lnTo>
                <a:lnTo>
                  <a:pt x="77640" y="166630"/>
                </a:lnTo>
                <a:lnTo>
                  <a:pt x="77954" y="171411"/>
                </a:lnTo>
                <a:lnTo>
                  <a:pt x="78163" y="176187"/>
                </a:lnTo>
                <a:lnTo>
                  <a:pt x="79096" y="180164"/>
                </a:lnTo>
                <a:lnTo>
                  <a:pt x="80512" y="183609"/>
                </a:lnTo>
                <a:lnTo>
                  <a:pt x="83408" y="189554"/>
                </a:lnTo>
                <a:lnTo>
                  <a:pt x="84695" y="194842"/>
                </a:lnTo>
                <a:lnTo>
                  <a:pt x="87384" y="199838"/>
                </a:lnTo>
                <a:lnTo>
                  <a:pt x="89212" y="202282"/>
                </a:lnTo>
                <a:lnTo>
                  <a:pt x="91243" y="207113"/>
                </a:lnTo>
                <a:lnTo>
                  <a:pt x="91785" y="209513"/>
                </a:lnTo>
                <a:lnTo>
                  <a:pt x="92940" y="211113"/>
                </a:lnTo>
                <a:lnTo>
                  <a:pt x="94503" y="212179"/>
                </a:lnTo>
                <a:lnTo>
                  <a:pt x="100012" y="2143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82"/>
          <p:cNvSpPr/>
          <p:nvPr/>
        </p:nvSpPr>
        <p:spPr>
          <a:xfrm>
            <a:off x="3957637" y="1535906"/>
            <a:ext cx="207170" cy="28576"/>
          </a:xfrm>
          <a:custGeom>
            <a:avLst/>
            <a:gdLst/>
            <a:ahLst/>
            <a:cxnLst/>
            <a:rect l="0" t="0" r="0" b="0"/>
            <a:pathLst>
              <a:path w="207170" h="28576">
                <a:moveTo>
                  <a:pt x="0" y="28575"/>
                </a:moveTo>
                <a:lnTo>
                  <a:pt x="10642" y="28575"/>
                </a:lnTo>
                <a:lnTo>
                  <a:pt x="13445" y="27781"/>
                </a:lnTo>
                <a:lnTo>
                  <a:pt x="16901" y="26458"/>
                </a:lnTo>
                <a:lnTo>
                  <a:pt x="20792" y="24782"/>
                </a:lnTo>
                <a:lnTo>
                  <a:pt x="24974" y="23665"/>
                </a:lnTo>
                <a:lnTo>
                  <a:pt x="29349" y="22921"/>
                </a:lnTo>
                <a:lnTo>
                  <a:pt x="33854" y="22424"/>
                </a:lnTo>
                <a:lnTo>
                  <a:pt x="39238" y="21299"/>
                </a:lnTo>
                <a:lnTo>
                  <a:pt x="45209" y="19756"/>
                </a:lnTo>
                <a:lnTo>
                  <a:pt x="51570" y="17933"/>
                </a:lnTo>
                <a:lnTo>
                  <a:pt x="57399" y="16718"/>
                </a:lnTo>
                <a:lnTo>
                  <a:pt x="62872" y="15908"/>
                </a:lnTo>
                <a:lnTo>
                  <a:pt x="68109" y="15367"/>
                </a:lnTo>
                <a:lnTo>
                  <a:pt x="73981" y="15007"/>
                </a:lnTo>
                <a:lnTo>
                  <a:pt x="86856" y="14607"/>
                </a:lnTo>
                <a:lnTo>
                  <a:pt x="107491" y="14382"/>
                </a:lnTo>
                <a:lnTo>
                  <a:pt x="113729" y="13557"/>
                </a:lnTo>
                <a:lnTo>
                  <a:pt x="119476" y="12213"/>
                </a:lnTo>
                <a:lnTo>
                  <a:pt x="124894" y="10523"/>
                </a:lnTo>
                <a:lnTo>
                  <a:pt x="130094" y="9397"/>
                </a:lnTo>
                <a:lnTo>
                  <a:pt x="135148" y="8645"/>
                </a:lnTo>
                <a:lnTo>
                  <a:pt x="140105" y="8145"/>
                </a:lnTo>
                <a:lnTo>
                  <a:pt x="144997" y="7811"/>
                </a:lnTo>
                <a:lnTo>
                  <a:pt x="149846" y="7589"/>
                </a:lnTo>
                <a:lnTo>
                  <a:pt x="160261" y="7341"/>
                </a:lnTo>
                <a:lnTo>
                  <a:pt x="172827" y="7231"/>
                </a:lnTo>
                <a:lnTo>
                  <a:pt x="177924" y="6408"/>
                </a:lnTo>
                <a:lnTo>
                  <a:pt x="182116" y="5066"/>
                </a:lnTo>
                <a:lnTo>
                  <a:pt x="185704" y="3377"/>
                </a:lnTo>
                <a:lnTo>
                  <a:pt x="188890" y="2251"/>
                </a:lnTo>
                <a:lnTo>
                  <a:pt x="191808" y="1501"/>
                </a:lnTo>
                <a:lnTo>
                  <a:pt x="197167" y="667"/>
                </a:lnTo>
                <a:lnTo>
                  <a:pt x="199707" y="444"/>
                </a:lnTo>
                <a:lnTo>
                  <a:pt x="20716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83"/>
          <p:cNvSpPr/>
          <p:nvPr/>
        </p:nvSpPr>
        <p:spPr>
          <a:xfrm>
            <a:off x="4257675" y="1393031"/>
            <a:ext cx="78582" cy="207170"/>
          </a:xfrm>
          <a:custGeom>
            <a:avLst/>
            <a:gdLst/>
            <a:ahLst/>
            <a:cxnLst/>
            <a:rect l="0" t="0" r="0" b="0"/>
            <a:pathLst>
              <a:path w="78582" h="207170">
                <a:moveTo>
                  <a:pt x="0" y="0"/>
                </a:moveTo>
                <a:lnTo>
                  <a:pt x="0" y="3792"/>
                </a:lnTo>
                <a:lnTo>
                  <a:pt x="794" y="5703"/>
                </a:lnTo>
                <a:lnTo>
                  <a:pt x="2116" y="7771"/>
                </a:lnTo>
                <a:lnTo>
                  <a:pt x="3792" y="9943"/>
                </a:lnTo>
                <a:lnTo>
                  <a:pt x="4909" y="12185"/>
                </a:lnTo>
                <a:lnTo>
                  <a:pt x="6150" y="16792"/>
                </a:lnTo>
                <a:lnTo>
                  <a:pt x="7275" y="19926"/>
                </a:lnTo>
                <a:lnTo>
                  <a:pt x="8819" y="23603"/>
                </a:lnTo>
                <a:lnTo>
                  <a:pt x="10641" y="27641"/>
                </a:lnTo>
                <a:lnTo>
                  <a:pt x="12651" y="31128"/>
                </a:lnTo>
                <a:lnTo>
                  <a:pt x="14783" y="34245"/>
                </a:lnTo>
                <a:lnTo>
                  <a:pt x="17000" y="37118"/>
                </a:lnTo>
                <a:lnTo>
                  <a:pt x="19270" y="40620"/>
                </a:lnTo>
                <a:lnTo>
                  <a:pt x="21578" y="44542"/>
                </a:lnTo>
                <a:lnTo>
                  <a:pt x="23910" y="48745"/>
                </a:lnTo>
                <a:lnTo>
                  <a:pt x="25465" y="53134"/>
                </a:lnTo>
                <a:lnTo>
                  <a:pt x="26502" y="57648"/>
                </a:lnTo>
                <a:lnTo>
                  <a:pt x="27192" y="62244"/>
                </a:lnTo>
                <a:lnTo>
                  <a:pt x="28447" y="67690"/>
                </a:lnTo>
                <a:lnTo>
                  <a:pt x="30077" y="73701"/>
                </a:lnTo>
                <a:lnTo>
                  <a:pt x="31958" y="80091"/>
                </a:lnTo>
                <a:lnTo>
                  <a:pt x="33211" y="85937"/>
                </a:lnTo>
                <a:lnTo>
                  <a:pt x="34047" y="91423"/>
                </a:lnTo>
                <a:lnTo>
                  <a:pt x="34604" y="96667"/>
                </a:lnTo>
                <a:lnTo>
                  <a:pt x="35769" y="101751"/>
                </a:lnTo>
                <a:lnTo>
                  <a:pt x="37340" y="106728"/>
                </a:lnTo>
                <a:lnTo>
                  <a:pt x="39180" y="111633"/>
                </a:lnTo>
                <a:lnTo>
                  <a:pt x="45563" y="129914"/>
                </a:lnTo>
                <a:lnTo>
                  <a:pt x="47044" y="135028"/>
                </a:lnTo>
                <a:lnTo>
                  <a:pt x="48031" y="139231"/>
                </a:lnTo>
                <a:lnTo>
                  <a:pt x="48690" y="142827"/>
                </a:lnTo>
                <a:lnTo>
                  <a:pt x="49922" y="146812"/>
                </a:lnTo>
                <a:lnTo>
                  <a:pt x="51537" y="151056"/>
                </a:lnTo>
                <a:lnTo>
                  <a:pt x="53408" y="155472"/>
                </a:lnTo>
                <a:lnTo>
                  <a:pt x="57603" y="164613"/>
                </a:lnTo>
                <a:lnTo>
                  <a:pt x="59833" y="169273"/>
                </a:lnTo>
                <a:lnTo>
                  <a:pt x="61320" y="173174"/>
                </a:lnTo>
                <a:lnTo>
                  <a:pt x="62972" y="179624"/>
                </a:lnTo>
                <a:lnTo>
                  <a:pt x="63706" y="185137"/>
                </a:lnTo>
                <a:lnTo>
                  <a:pt x="63902" y="187718"/>
                </a:lnTo>
                <a:lnTo>
                  <a:pt x="64826" y="190233"/>
                </a:lnTo>
                <a:lnTo>
                  <a:pt x="66236" y="192703"/>
                </a:lnTo>
                <a:lnTo>
                  <a:pt x="67970" y="195144"/>
                </a:lnTo>
                <a:lnTo>
                  <a:pt x="69896" y="199972"/>
                </a:lnTo>
                <a:lnTo>
                  <a:pt x="70410" y="202371"/>
                </a:lnTo>
                <a:lnTo>
                  <a:pt x="71546" y="203970"/>
                </a:lnTo>
                <a:lnTo>
                  <a:pt x="73097" y="205036"/>
                </a:lnTo>
                <a:lnTo>
                  <a:pt x="78581" y="2071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84"/>
          <p:cNvSpPr/>
          <p:nvPr/>
        </p:nvSpPr>
        <p:spPr>
          <a:xfrm>
            <a:off x="4415258" y="1364456"/>
            <a:ext cx="206386" cy="239639"/>
          </a:xfrm>
          <a:custGeom>
            <a:avLst/>
            <a:gdLst/>
            <a:ahLst/>
            <a:cxnLst/>
            <a:rect l="0" t="0" r="0" b="0"/>
            <a:pathLst>
              <a:path w="206386" h="239639">
                <a:moveTo>
                  <a:pt x="85304" y="28575"/>
                </a:moveTo>
                <a:lnTo>
                  <a:pt x="50442" y="28575"/>
                </a:lnTo>
                <a:lnTo>
                  <a:pt x="46187" y="29369"/>
                </a:lnTo>
                <a:lnTo>
                  <a:pt x="41764" y="30691"/>
                </a:lnTo>
                <a:lnTo>
                  <a:pt x="37227" y="32367"/>
                </a:lnTo>
                <a:lnTo>
                  <a:pt x="33409" y="34278"/>
                </a:lnTo>
                <a:lnTo>
                  <a:pt x="27050" y="38518"/>
                </a:lnTo>
                <a:lnTo>
                  <a:pt x="21578" y="43048"/>
                </a:lnTo>
                <a:lnTo>
                  <a:pt x="19008" y="45367"/>
                </a:lnTo>
                <a:lnTo>
                  <a:pt x="14035" y="52178"/>
                </a:lnTo>
                <a:lnTo>
                  <a:pt x="11598" y="56216"/>
                </a:lnTo>
                <a:lnTo>
                  <a:pt x="9179" y="58909"/>
                </a:lnTo>
                <a:lnTo>
                  <a:pt x="6772" y="60704"/>
                </a:lnTo>
                <a:lnTo>
                  <a:pt x="4375" y="61900"/>
                </a:lnTo>
                <a:lnTo>
                  <a:pt x="2776" y="63492"/>
                </a:lnTo>
                <a:lnTo>
                  <a:pt x="1711" y="65347"/>
                </a:lnTo>
                <a:lnTo>
                  <a:pt x="527" y="69524"/>
                </a:lnTo>
                <a:lnTo>
                  <a:pt x="0" y="74027"/>
                </a:lnTo>
                <a:lnTo>
                  <a:pt x="653" y="76338"/>
                </a:lnTo>
                <a:lnTo>
                  <a:pt x="3496" y="81024"/>
                </a:lnTo>
                <a:lnTo>
                  <a:pt x="9559" y="88124"/>
                </a:lnTo>
                <a:lnTo>
                  <a:pt x="14069" y="92877"/>
                </a:lnTo>
                <a:lnTo>
                  <a:pt x="16383" y="95255"/>
                </a:lnTo>
                <a:lnTo>
                  <a:pt x="19513" y="97635"/>
                </a:lnTo>
                <a:lnTo>
                  <a:pt x="23187" y="100015"/>
                </a:lnTo>
                <a:lnTo>
                  <a:pt x="27224" y="102395"/>
                </a:lnTo>
                <a:lnTo>
                  <a:pt x="31503" y="103982"/>
                </a:lnTo>
                <a:lnTo>
                  <a:pt x="35943" y="105040"/>
                </a:lnTo>
                <a:lnTo>
                  <a:pt x="40490" y="105745"/>
                </a:lnTo>
                <a:lnTo>
                  <a:pt x="45110" y="107009"/>
                </a:lnTo>
                <a:lnTo>
                  <a:pt x="49776" y="108646"/>
                </a:lnTo>
                <a:lnTo>
                  <a:pt x="54475" y="110531"/>
                </a:lnTo>
                <a:lnTo>
                  <a:pt x="66046" y="114741"/>
                </a:lnTo>
                <a:lnTo>
                  <a:pt x="72465" y="116975"/>
                </a:lnTo>
                <a:lnTo>
                  <a:pt x="78332" y="119258"/>
                </a:lnTo>
                <a:lnTo>
                  <a:pt x="83831" y="121574"/>
                </a:lnTo>
                <a:lnTo>
                  <a:pt x="89085" y="123912"/>
                </a:lnTo>
                <a:lnTo>
                  <a:pt x="94969" y="126264"/>
                </a:lnTo>
                <a:lnTo>
                  <a:pt x="107855" y="130994"/>
                </a:lnTo>
                <a:lnTo>
                  <a:pt x="128499" y="138120"/>
                </a:lnTo>
                <a:lnTo>
                  <a:pt x="134738" y="140499"/>
                </a:lnTo>
                <a:lnTo>
                  <a:pt x="140485" y="142878"/>
                </a:lnTo>
                <a:lnTo>
                  <a:pt x="145904" y="145258"/>
                </a:lnTo>
                <a:lnTo>
                  <a:pt x="151898" y="147639"/>
                </a:lnTo>
                <a:lnTo>
                  <a:pt x="164907" y="152400"/>
                </a:lnTo>
                <a:lnTo>
                  <a:pt x="170123" y="155575"/>
                </a:lnTo>
                <a:lnTo>
                  <a:pt x="174394" y="159279"/>
                </a:lnTo>
                <a:lnTo>
                  <a:pt x="178035" y="163336"/>
                </a:lnTo>
                <a:lnTo>
                  <a:pt x="182049" y="166834"/>
                </a:lnTo>
                <a:lnTo>
                  <a:pt x="186314" y="169960"/>
                </a:lnTo>
                <a:lnTo>
                  <a:pt x="190744" y="172838"/>
                </a:lnTo>
                <a:lnTo>
                  <a:pt x="193697" y="175550"/>
                </a:lnTo>
                <a:lnTo>
                  <a:pt x="195666" y="178152"/>
                </a:lnTo>
                <a:lnTo>
                  <a:pt x="202619" y="191824"/>
                </a:lnTo>
                <a:lnTo>
                  <a:pt x="204913" y="198497"/>
                </a:lnTo>
                <a:lnTo>
                  <a:pt x="205932" y="204108"/>
                </a:lnTo>
                <a:lnTo>
                  <a:pt x="206385" y="209248"/>
                </a:lnTo>
                <a:lnTo>
                  <a:pt x="205712" y="211730"/>
                </a:lnTo>
                <a:lnTo>
                  <a:pt x="202848" y="216604"/>
                </a:lnTo>
                <a:lnTo>
                  <a:pt x="196773" y="223811"/>
                </a:lnTo>
                <a:lnTo>
                  <a:pt x="193748" y="225407"/>
                </a:lnTo>
                <a:lnTo>
                  <a:pt x="190144" y="226471"/>
                </a:lnTo>
                <a:lnTo>
                  <a:pt x="186153" y="227181"/>
                </a:lnTo>
                <a:lnTo>
                  <a:pt x="182700" y="228448"/>
                </a:lnTo>
                <a:lnTo>
                  <a:pt x="176745" y="231972"/>
                </a:lnTo>
                <a:lnTo>
                  <a:pt x="173252" y="233229"/>
                </a:lnTo>
                <a:lnTo>
                  <a:pt x="169336" y="234067"/>
                </a:lnTo>
                <a:lnTo>
                  <a:pt x="165138" y="234626"/>
                </a:lnTo>
                <a:lnTo>
                  <a:pt x="160752" y="235792"/>
                </a:lnTo>
                <a:lnTo>
                  <a:pt x="156240" y="237364"/>
                </a:lnTo>
                <a:lnTo>
                  <a:pt x="151645" y="239205"/>
                </a:lnTo>
                <a:lnTo>
                  <a:pt x="146994" y="239638"/>
                </a:lnTo>
                <a:lnTo>
                  <a:pt x="142305" y="239134"/>
                </a:lnTo>
                <a:lnTo>
                  <a:pt x="137592" y="238004"/>
                </a:lnTo>
                <a:lnTo>
                  <a:pt x="132863" y="237250"/>
                </a:lnTo>
                <a:lnTo>
                  <a:pt x="128122" y="236748"/>
                </a:lnTo>
                <a:lnTo>
                  <a:pt x="123375" y="236413"/>
                </a:lnTo>
                <a:lnTo>
                  <a:pt x="119416" y="235396"/>
                </a:lnTo>
                <a:lnTo>
                  <a:pt x="115983" y="233925"/>
                </a:lnTo>
                <a:lnTo>
                  <a:pt x="112900" y="232150"/>
                </a:lnTo>
                <a:lnTo>
                  <a:pt x="109258" y="230966"/>
                </a:lnTo>
                <a:lnTo>
                  <a:pt x="105242" y="230177"/>
                </a:lnTo>
                <a:lnTo>
                  <a:pt x="100977" y="229652"/>
                </a:lnTo>
                <a:lnTo>
                  <a:pt x="97340" y="228507"/>
                </a:lnTo>
                <a:lnTo>
                  <a:pt x="91183" y="225119"/>
                </a:lnTo>
                <a:lnTo>
                  <a:pt x="85800" y="218851"/>
                </a:lnTo>
                <a:lnTo>
                  <a:pt x="80762" y="211567"/>
                </a:lnTo>
                <a:lnTo>
                  <a:pt x="75877" y="205684"/>
                </a:lnTo>
                <a:lnTo>
                  <a:pt x="74257" y="202210"/>
                </a:lnTo>
                <a:lnTo>
                  <a:pt x="73176" y="198307"/>
                </a:lnTo>
                <a:lnTo>
                  <a:pt x="72457" y="194117"/>
                </a:lnTo>
                <a:lnTo>
                  <a:pt x="71657" y="187345"/>
                </a:lnTo>
                <a:lnTo>
                  <a:pt x="71301" y="180895"/>
                </a:lnTo>
                <a:lnTo>
                  <a:pt x="71101" y="169133"/>
                </a:lnTo>
                <a:lnTo>
                  <a:pt x="71028" y="151311"/>
                </a:lnTo>
                <a:lnTo>
                  <a:pt x="71818" y="146911"/>
                </a:lnTo>
                <a:lnTo>
                  <a:pt x="73138" y="142391"/>
                </a:lnTo>
                <a:lnTo>
                  <a:pt x="74812" y="137790"/>
                </a:lnTo>
                <a:lnTo>
                  <a:pt x="78789" y="130561"/>
                </a:lnTo>
                <a:lnTo>
                  <a:pt x="80961" y="127522"/>
                </a:lnTo>
                <a:lnTo>
                  <a:pt x="83203" y="123114"/>
                </a:lnTo>
                <a:lnTo>
                  <a:pt x="85490" y="117795"/>
                </a:lnTo>
                <a:lnTo>
                  <a:pt x="87809" y="111867"/>
                </a:lnTo>
                <a:lnTo>
                  <a:pt x="90943" y="106328"/>
                </a:lnTo>
                <a:lnTo>
                  <a:pt x="94620" y="101048"/>
                </a:lnTo>
                <a:lnTo>
                  <a:pt x="98658" y="95940"/>
                </a:lnTo>
                <a:lnTo>
                  <a:pt x="102144" y="91741"/>
                </a:lnTo>
                <a:lnTo>
                  <a:pt x="108134" y="84959"/>
                </a:lnTo>
                <a:lnTo>
                  <a:pt x="110843" y="81246"/>
                </a:lnTo>
                <a:lnTo>
                  <a:pt x="113443" y="77182"/>
                </a:lnTo>
                <a:lnTo>
                  <a:pt x="115969" y="72886"/>
                </a:lnTo>
                <a:lnTo>
                  <a:pt x="120894" y="65996"/>
                </a:lnTo>
                <a:lnTo>
                  <a:pt x="125728" y="59494"/>
                </a:lnTo>
                <a:lnTo>
                  <a:pt x="128128" y="55537"/>
                </a:lnTo>
                <a:lnTo>
                  <a:pt x="130522" y="51312"/>
                </a:lnTo>
                <a:lnTo>
                  <a:pt x="133182" y="44501"/>
                </a:lnTo>
                <a:lnTo>
                  <a:pt x="134365" y="38034"/>
                </a:lnTo>
                <a:lnTo>
                  <a:pt x="134680" y="34087"/>
                </a:lnTo>
                <a:lnTo>
                  <a:pt x="135030" y="26262"/>
                </a:lnTo>
                <a:lnTo>
                  <a:pt x="135185" y="20139"/>
                </a:lnTo>
                <a:lnTo>
                  <a:pt x="134434" y="17394"/>
                </a:lnTo>
                <a:lnTo>
                  <a:pt x="131481" y="12229"/>
                </a:lnTo>
                <a:lnTo>
                  <a:pt x="129582" y="10534"/>
                </a:lnTo>
                <a:lnTo>
                  <a:pt x="127523" y="9404"/>
                </a:lnTo>
                <a:lnTo>
                  <a:pt x="122324" y="7354"/>
                </a:lnTo>
                <a:lnTo>
                  <a:pt x="114722" y="3798"/>
                </a:lnTo>
                <a:lnTo>
                  <a:pt x="110472" y="2532"/>
                </a:lnTo>
                <a:lnTo>
                  <a:pt x="106052" y="1688"/>
                </a:lnTo>
                <a:lnTo>
                  <a:pt x="101517" y="1125"/>
                </a:lnTo>
                <a:lnTo>
                  <a:pt x="96906" y="750"/>
                </a:lnTo>
                <a:lnTo>
                  <a:pt x="92245" y="500"/>
                </a:lnTo>
                <a:lnTo>
                  <a:pt x="82833" y="222"/>
                </a:lnTo>
                <a:lnTo>
                  <a:pt x="54762" y="8"/>
                </a:lnTo>
                <a:lnTo>
                  <a:pt x="4244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85"/>
          <p:cNvSpPr/>
          <p:nvPr/>
        </p:nvSpPr>
        <p:spPr>
          <a:xfrm>
            <a:off x="4679156" y="1243012"/>
            <a:ext cx="214271" cy="400051"/>
          </a:xfrm>
          <a:custGeom>
            <a:avLst/>
            <a:gdLst/>
            <a:ahLst/>
            <a:cxnLst/>
            <a:rect l="0" t="0" r="0" b="0"/>
            <a:pathLst>
              <a:path w="214271" h="400051">
                <a:moveTo>
                  <a:pt x="0" y="0"/>
                </a:moveTo>
                <a:lnTo>
                  <a:pt x="0" y="6151"/>
                </a:lnTo>
                <a:lnTo>
                  <a:pt x="3792" y="10642"/>
                </a:lnTo>
                <a:lnTo>
                  <a:pt x="6497" y="11857"/>
                </a:lnTo>
                <a:lnTo>
                  <a:pt x="9888" y="12667"/>
                </a:lnTo>
                <a:lnTo>
                  <a:pt x="13735" y="13207"/>
                </a:lnTo>
                <a:lnTo>
                  <a:pt x="17888" y="14361"/>
                </a:lnTo>
                <a:lnTo>
                  <a:pt x="22244" y="15924"/>
                </a:lnTo>
                <a:lnTo>
                  <a:pt x="26736" y="17760"/>
                </a:lnTo>
                <a:lnTo>
                  <a:pt x="31317" y="19777"/>
                </a:lnTo>
                <a:lnTo>
                  <a:pt x="40641" y="24136"/>
                </a:lnTo>
                <a:lnTo>
                  <a:pt x="46145" y="26409"/>
                </a:lnTo>
                <a:lnTo>
                  <a:pt x="52194" y="28719"/>
                </a:lnTo>
                <a:lnTo>
                  <a:pt x="58609" y="31052"/>
                </a:lnTo>
                <a:lnTo>
                  <a:pt x="65266" y="34195"/>
                </a:lnTo>
                <a:lnTo>
                  <a:pt x="72086" y="37878"/>
                </a:lnTo>
                <a:lnTo>
                  <a:pt x="79013" y="41921"/>
                </a:lnTo>
                <a:lnTo>
                  <a:pt x="86013" y="45410"/>
                </a:lnTo>
                <a:lnTo>
                  <a:pt x="93061" y="48529"/>
                </a:lnTo>
                <a:lnTo>
                  <a:pt x="100141" y="51403"/>
                </a:lnTo>
                <a:lnTo>
                  <a:pt x="106448" y="54906"/>
                </a:lnTo>
                <a:lnTo>
                  <a:pt x="112240" y="58829"/>
                </a:lnTo>
                <a:lnTo>
                  <a:pt x="117689" y="63032"/>
                </a:lnTo>
                <a:lnTo>
                  <a:pt x="123703" y="67421"/>
                </a:lnTo>
                <a:lnTo>
                  <a:pt x="136735" y="76532"/>
                </a:lnTo>
                <a:lnTo>
                  <a:pt x="142750" y="81977"/>
                </a:lnTo>
                <a:lnTo>
                  <a:pt x="148348" y="87989"/>
                </a:lnTo>
                <a:lnTo>
                  <a:pt x="153668" y="94378"/>
                </a:lnTo>
                <a:lnTo>
                  <a:pt x="158801" y="100225"/>
                </a:lnTo>
                <a:lnTo>
                  <a:pt x="168739" y="110955"/>
                </a:lnTo>
                <a:lnTo>
                  <a:pt x="174405" y="116039"/>
                </a:lnTo>
                <a:lnTo>
                  <a:pt x="180564" y="121015"/>
                </a:lnTo>
                <a:lnTo>
                  <a:pt x="187050" y="125921"/>
                </a:lnTo>
                <a:lnTo>
                  <a:pt x="192169" y="131572"/>
                </a:lnTo>
                <a:lnTo>
                  <a:pt x="196375" y="137721"/>
                </a:lnTo>
                <a:lnTo>
                  <a:pt x="199973" y="144202"/>
                </a:lnTo>
                <a:lnTo>
                  <a:pt x="203165" y="150903"/>
                </a:lnTo>
                <a:lnTo>
                  <a:pt x="206087" y="157752"/>
                </a:lnTo>
                <a:lnTo>
                  <a:pt x="208829" y="164699"/>
                </a:lnTo>
                <a:lnTo>
                  <a:pt x="210657" y="171712"/>
                </a:lnTo>
                <a:lnTo>
                  <a:pt x="211875" y="178768"/>
                </a:lnTo>
                <a:lnTo>
                  <a:pt x="212688" y="185854"/>
                </a:lnTo>
                <a:lnTo>
                  <a:pt x="213229" y="192959"/>
                </a:lnTo>
                <a:lnTo>
                  <a:pt x="213590" y="200077"/>
                </a:lnTo>
                <a:lnTo>
                  <a:pt x="213991" y="214335"/>
                </a:lnTo>
                <a:lnTo>
                  <a:pt x="214270" y="250034"/>
                </a:lnTo>
                <a:lnTo>
                  <a:pt x="213490" y="257177"/>
                </a:lnTo>
                <a:lnTo>
                  <a:pt x="212177" y="264320"/>
                </a:lnTo>
                <a:lnTo>
                  <a:pt x="210507" y="271463"/>
                </a:lnTo>
                <a:lnTo>
                  <a:pt x="206536" y="283634"/>
                </a:lnTo>
                <a:lnTo>
                  <a:pt x="202125" y="295128"/>
                </a:lnTo>
                <a:lnTo>
                  <a:pt x="197519" y="308174"/>
                </a:lnTo>
                <a:lnTo>
                  <a:pt x="194385" y="314987"/>
                </a:lnTo>
                <a:lnTo>
                  <a:pt x="190709" y="321910"/>
                </a:lnTo>
                <a:lnTo>
                  <a:pt x="186671" y="328907"/>
                </a:lnTo>
                <a:lnTo>
                  <a:pt x="180067" y="340914"/>
                </a:lnTo>
                <a:lnTo>
                  <a:pt x="173692" y="351542"/>
                </a:lnTo>
                <a:lnTo>
                  <a:pt x="169770" y="356599"/>
                </a:lnTo>
                <a:lnTo>
                  <a:pt x="165568" y="361558"/>
                </a:lnTo>
                <a:lnTo>
                  <a:pt x="161178" y="365657"/>
                </a:lnTo>
                <a:lnTo>
                  <a:pt x="156664" y="369184"/>
                </a:lnTo>
                <a:lnTo>
                  <a:pt x="152068" y="372329"/>
                </a:lnTo>
                <a:lnTo>
                  <a:pt x="148210" y="375219"/>
                </a:lnTo>
                <a:lnTo>
                  <a:pt x="141807" y="380548"/>
                </a:lnTo>
                <a:lnTo>
                  <a:pt x="136314" y="385561"/>
                </a:lnTo>
                <a:lnTo>
                  <a:pt x="128760" y="392847"/>
                </a:lnTo>
                <a:lnTo>
                  <a:pt x="122889" y="398627"/>
                </a:lnTo>
                <a:lnTo>
                  <a:pt x="121614" y="399101"/>
                </a:lnTo>
                <a:lnTo>
                  <a:pt x="115046" y="399967"/>
                </a:lnTo>
                <a:lnTo>
                  <a:pt x="114300" y="4000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86"/>
          <p:cNvSpPr/>
          <p:nvPr/>
        </p:nvSpPr>
        <p:spPr>
          <a:xfrm>
            <a:off x="3071812" y="1671637"/>
            <a:ext cx="1685584" cy="128589"/>
          </a:xfrm>
          <a:custGeom>
            <a:avLst/>
            <a:gdLst/>
            <a:ahLst/>
            <a:cxnLst/>
            <a:rect l="0" t="0" r="0" b="0"/>
            <a:pathLst>
              <a:path w="1685584" h="128589">
                <a:moveTo>
                  <a:pt x="7144" y="42863"/>
                </a:moveTo>
                <a:lnTo>
                  <a:pt x="10936" y="42863"/>
                </a:lnTo>
                <a:lnTo>
                  <a:pt x="12053" y="43656"/>
                </a:lnTo>
                <a:lnTo>
                  <a:pt x="12798" y="44979"/>
                </a:lnTo>
                <a:lnTo>
                  <a:pt x="13295" y="46655"/>
                </a:lnTo>
                <a:lnTo>
                  <a:pt x="14419" y="47772"/>
                </a:lnTo>
                <a:lnTo>
                  <a:pt x="15963" y="48517"/>
                </a:lnTo>
                <a:lnTo>
                  <a:pt x="19795" y="49344"/>
                </a:lnTo>
                <a:lnTo>
                  <a:pt x="31054" y="49919"/>
                </a:lnTo>
                <a:lnTo>
                  <a:pt x="41921" y="53773"/>
                </a:lnTo>
                <a:lnTo>
                  <a:pt x="54906" y="57277"/>
                </a:lnTo>
                <a:lnTo>
                  <a:pt x="63032" y="60646"/>
                </a:lnTo>
                <a:lnTo>
                  <a:pt x="72739" y="63213"/>
                </a:lnTo>
                <a:lnTo>
                  <a:pt x="102609" y="65024"/>
                </a:lnTo>
                <a:lnTo>
                  <a:pt x="112015" y="68058"/>
                </a:lnTo>
                <a:lnTo>
                  <a:pt x="135897" y="70770"/>
                </a:lnTo>
                <a:lnTo>
                  <a:pt x="188193" y="71420"/>
                </a:lnTo>
                <a:lnTo>
                  <a:pt x="208690" y="72226"/>
                </a:lnTo>
                <a:lnTo>
                  <a:pt x="225572" y="75228"/>
                </a:lnTo>
                <a:lnTo>
                  <a:pt x="271197" y="78287"/>
                </a:lnTo>
                <a:lnTo>
                  <a:pt x="305688" y="77729"/>
                </a:lnTo>
                <a:lnTo>
                  <a:pt x="324245" y="74763"/>
                </a:lnTo>
                <a:lnTo>
                  <a:pt x="371527" y="71875"/>
                </a:lnTo>
                <a:lnTo>
                  <a:pt x="419901" y="70701"/>
                </a:lnTo>
                <a:lnTo>
                  <a:pt x="441946" y="67671"/>
                </a:lnTo>
                <a:lnTo>
                  <a:pt x="494595" y="64738"/>
                </a:lnTo>
                <a:lnTo>
                  <a:pt x="540875" y="64382"/>
                </a:lnTo>
                <a:lnTo>
                  <a:pt x="576361" y="60527"/>
                </a:lnTo>
                <a:lnTo>
                  <a:pt x="623907" y="57817"/>
                </a:lnTo>
                <a:lnTo>
                  <a:pt x="671516" y="55165"/>
                </a:lnTo>
                <a:lnTo>
                  <a:pt x="707232" y="51535"/>
                </a:lnTo>
                <a:lnTo>
                  <a:pt x="754856" y="50308"/>
                </a:lnTo>
                <a:lnTo>
                  <a:pt x="830086" y="50033"/>
                </a:lnTo>
                <a:lnTo>
                  <a:pt x="868163" y="46222"/>
                </a:lnTo>
                <a:lnTo>
                  <a:pt x="916585" y="43526"/>
                </a:lnTo>
                <a:lnTo>
                  <a:pt x="966484" y="42994"/>
                </a:lnTo>
                <a:lnTo>
                  <a:pt x="1018174" y="39096"/>
                </a:lnTo>
                <a:lnTo>
                  <a:pt x="1072305" y="35592"/>
                </a:lnTo>
                <a:lnTo>
                  <a:pt x="1100468" y="32223"/>
                </a:lnTo>
                <a:lnTo>
                  <a:pt x="1152443" y="29296"/>
                </a:lnTo>
                <a:lnTo>
                  <a:pt x="1192894" y="27995"/>
                </a:lnTo>
                <a:lnTo>
                  <a:pt x="1218092" y="24878"/>
                </a:lnTo>
                <a:lnTo>
                  <a:pt x="1266606" y="21318"/>
                </a:lnTo>
                <a:lnTo>
                  <a:pt x="1290540" y="17942"/>
                </a:lnTo>
                <a:lnTo>
                  <a:pt x="1343153" y="15009"/>
                </a:lnTo>
                <a:lnTo>
                  <a:pt x="1392586" y="14430"/>
                </a:lnTo>
                <a:lnTo>
                  <a:pt x="1426501" y="12213"/>
                </a:lnTo>
                <a:lnTo>
                  <a:pt x="1458776" y="8646"/>
                </a:lnTo>
                <a:lnTo>
                  <a:pt x="1491357" y="5472"/>
                </a:lnTo>
                <a:lnTo>
                  <a:pt x="1521119" y="1621"/>
                </a:lnTo>
                <a:lnTo>
                  <a:pt x="1569178" y="214"/>
                </a:lnTo>
                <a:lnTo>
                  <a:pt x="1685583" y="0"/>
                </a:lnTo>
                <a:lnTo>
                  <a:pt x="1634036" y="794"/>
                </a:lnTo>
                <a:lnTo>
                  <a:pt x="1617355" y="3792"/>
                </a:lnTo>
                <a:lnTo>
                  <a:pt x="1571375" y="6702"/>
                </a:lnTo>
                <a:lnTo>
                  <a:pt x="1529683" y="7057"/>
                </a:lnTo>
                <a:lnTo>
                  <a:pt x="1494992" y="10910"/>
                </a:lnTo>
                <a:lnTo>
                  <a:pt x="1447715" y="14414"/>
                </a:lnTo>
                <a:lnTo>
                  <a:pt x="1423950" y="17783"/>
                </a:lnTo>
                <a:lnTo>
                  <a:pt x="1371446" y="20711"/>
                </a:lnTo>
                <a:lnTo>
                  <a:pt x="1322034" y="21289"/>
                </a:lnTo>
                <a:lnTo>
                  <a:pt x="1274056" y="25196"/>
                </a:lnTo>
                <a:lnTo>
                  <a:pt x="1234484" y="27574"/>
                </a:lnTo>
                <a:lnTo>
                  <a:pt x="1192595" y="28278"/>
                </a:lnTo>
                <a:lnTo>
                  <a:pt x="1153814" y="32279"/>
                </a:lnTo>
                <a:lnTo>
                  <a:pt x="1104361" y="35039"/>
                </a:lnTo>
                <a:lnTo>
                  <a:pt x="1035459" y="35629"/>
                </a:lnTo>
                <a:lnTo>
                  <a:pt x="996660" y="39485"/>
                </a:lnTo>
                <a:lnTo>
                  <a:pt x="943084" y="42989"/>
                </a:lnTo>
                <a:lnTo>
                  <a:pt x="917888" y="46358"/>
                </a:lnTo>
                <a:lnTo>
                  <a:pt x="868581" y="49286"/>
                </a:lnTo>
                <a:lnTo>
                  <a:pt x="815920" y="51981"/>
                </a:lnTo>
                <a:lnTo>
                  <a:pt x="779123" y="55618"/>
                </a:lnTo>
                <a:lnTo>
                  <a:pt x="740968" y="58813"/>
                </a:lnTo>
                <a:lnTo>
                  <a:pt x="701617" y="62670"/>
                </a:lnTo>
                <a:lnTo>
                  <a:pt x="662705" y="65929"/>
                </a:lnTo>
                <a:lnTo>
                  <a:pt x="623130" y="69805"/>
                </a:lnTo>
                <a:lnTo>
                  <a:pt x="586269" y="73071"/>
                </a:lnTo>
                <a:lnTo>
                  <a:pt x="550211" y="76948"/>
                </a:lnTo>
                <a:lnTo>
                  <a:pt x="514392" y="80214"/>
                </a:lnTo>
                <a:lnTo>
                  <a:pt x="480761" y="84092"/>
                </a:lnTo>
                <a:lnTo>
                  <a:pt x="437160" y="85403"/>
                </a:lnTo>
                <a:lnTo>
                  <a:pt x="416014" y="87698"/>
                </a:lnTo>
                <a:lnTo>
                  <a:pt x="386259" y="91337"/>
                </a:lnTo>
                <a:lnTo>
                  <a:pt x="337409" y="93461"/>
                </a:lnTo>
                <a:lnTo>
                  <a:pt x="315324" y="96572"/>
                </a:lnTo>
                <a:lnTo>
                  <a:pt x="274512" y="100126"/>
                </a:lnTo>
                <a:lnTo>
                  <a:pt x="255091" y="103503"/>
                </a:lnTo>
                <a:lnTo>
                  <a:pt x="207208" y="106675"/>
                </a:lnTo>
                <a:lnTo>
                  <a:pt x="188930" y="107736"/>
                </a:lnTo>
                <a:lnTo>
                  <a:pt x="166046" y="112002"/>
                </a:lnTo>
                <a:lnTo>
                  <a:pt x="117520" y="114166"/>
                </a:lnTo>
                <a:lnTo>
                  <a:pt x="105412" y="115034"/>
                </a:lnTo>
                <a:lnTo>
                  <a:pt x="92094" y="118066"/>
                </a:lnTo>
                <a:lnTo>
                  <a:pt x="64819" y="120999"/>
                </a:lnTo>
                <a:lnTo>
                  <a:pt x="12327" y="121442"/>
                </a:lnTo>
                <a:lnTo>
                  <a:pt x="10599" y="122236"/>
                </a:lnTo>
                <a:lnTo>
                  <a:pt x="9447" y="123560"/>
                </a:lnTo>
                <a:lnTo>
                  <a:pt x="8680" y="125236"/>
                </a:lnTo>
                <a:lnTo>
                  <a:pt x="7374" y="126353"/>
                </a:lnTo>
                <a:lnTo>
                  <a:pt x="5710" y="127098"/>
                </a:lnTo>
                <a:lnTo>
                  <a:pt x="0" y="1285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87"/>
          <p:cNvSpPr/>
          <p:nvPr/>
        </p:nvSpPr>
        <p:spPr>
          <a:xfrm>
            <a:off x="3603478" y="1864518"/>
            <a:ext cx="182710" cy="7144"/>
          </a:xfrm>
          <a:custGeom>
            <a:avLst/>
            <a:gdLst/>
            <a:ahLst/>
            <a:cxnLst/>
            <a:rect l="0" t="0" r="0" b="0"/>
            <a:pathLst>
              <a:path w="182710" h="7144">
                <a:moveTo>
                  <a:pt x="4115" y="0"/>
                </a:moveTo>
                <a:lnTo>
                  <a:pt x="0" y="0"/>
                </a:lnTo>
                <a:lnTo>
                  <a:pt x="3908" y="0"/>
                </a:lnTo>
                <a:lnTo>
                  <a:pt x="4771" y="794"/>
                </a:lnTo>
                <a:lnTo>
                  <a:pt x="7846" y="3793"/>
                </a:lnTo>
                <a:lnTo>
                  <a:pt x="10571" y="4910"/>
                </a:lnTo>
                <a:lnTo>
                  <a:pt x="13976" y="5655"/>
                </a:lnTo>
                <a:lnTo>
                  <a:pt x="17832" y="6151"/>
                </a:lnTo>
                <a:lnTo>
                  <a:pt x="21991" y="6482"/>
                </a:lnTo>
                <a:lnTo>
                  <a:pt x="26351" y="6703"/>
                </a:lnTo>
                <a:lnTo>
                  <a:pt x="35429" y="6948"/>
                </a:lnTo>
                <a:lnTo>
                  <a:pt x="108597" y="7143"/>
                </a:lnTo>
                <a:lnTo>
                  <a:pt x="113457" y="6350"/>
                </a:lnTo>
                <a:lnTo>
                  <a:pt x="118285" y="5027"/>
                </a:lnTo>
                <a:lnTo>
                  <a:pt x="123091" y="3352"/>
                </a:lnTo>
                <a:lnTo>
                  <a:pt x="127883" y="2234"/>
                </a:lnTo>
                <a:lnTo>
                  <a:pt x="132664" y="1490"/>
                </a:lnTo>
                <a:lnTo>
                  <a:pt x="137440" y="993"/>
                </a:lnTo>
                <a:lnTo>
                  <a:pt x="142211" y="662"/>
                </a:lnTo>
                <a:lnTo>
                  <a:pt x="146979" y="442"/>
                </a:lnTo>
                <a:lnTo>
                  <a:pt x="156510" y="196"/>
                </a:lnTo>
                <a:lnTo>
                  <a:pt x="18270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88"/>
          <p:cNvSpPr/>
          <p:nvPr/>
        </p:nvSpPr>
        <p:spPr>
          <a:xfrm>
            <a:off x="3621881" y="1935956"/>
            <a:ext cx="128588" cy="13994"/>
          </a:xfrm>
          <a:custGeom>
            <a:avLst/>
            <a:gdLst/>
            <a:ahLst/>
            <a:cxnLst/>
            <a:rect l="0" t="0" r="0" b="0"/>
            <a:pathLst>
              <a:path w="128588" h="13994">
                <a:moveTo>
                  <a:pt x="0" y="7144"/>
                </a:moveTo>
                <a:lnTo>
                  <a:pt x="3792" y="7144"/>
                </a:lnTo>
                <a:lnTo>
                  <a:pt x="5703" y="7937"/>
                </a:lnTo>
                <a:lnTo>
                  <a:pt x="7771" y="9260"/>
                </a:lnTo>
                <a:lnTo>
                  <a:pt x="9943" y="10936"/>
                </a:lnTo>
                <a:lnTo>
                  <a:pt x="12185" y="12053"/>
                </a:lnTo>
                <a:lnTo>
                  <a:pt x="14473" y="12798"/>
                </a:lnTo>
                <a:lnTo>
                  <a:pt x="16792" y="13294"/>
                </a:lnTo>
                <a:lnTo>
                  <a:pt x="19926" y="13625"/>
                </a:lnTo>
                <a:lnTo>
                  <a:pt x="23603" y="13846"/>
                </a:lnTo>
                <a:lnTo>
                  <a:pt x="27641" y="13993"/>
                </a:lnTo>
                <a:lnTo>
                  <a:pt x="31921" y="13297"/>
                </a:lnTo>
                <a:lnTo>
                  <a:pt x="36362" y="12040"/>
                </a:lnTo>
                <a:lnTo>
                  <a:pt x="40910" y="10408"/>
                </a:lnTo>
                <a:lnTo>
                  <a:pt x="45530" y="9320"/>
                </a:lnTo>
                <a:lnTo>
                  <a:pt x="50197" y="8594"/>
                </a:lnTo>
                <a:lnTo>
                  <a:pt x="54896" y="8111"/>
                </a:lnTo>
                <a:lnTo>
                  <a:pt x="58822" y="7788"/>
                </a:lnTo>
                <a:lnTo>
                  <a:pt x="62233" y="7573"/>
                </a:lnTo>
                <a:lnTo>
                  <a:pt x="65302" y="7430"/>
                </a:lnTo>
                <a:lnTo>
                  <a:pt x="72944" y="7271"/>
                </a:lnTo>
                <a:lnTo>
                  <a:pt x="90785" y="7169"/>
                </a:lnTo>
                <a:lnTo>
                  <a:pt x="95449" y="6366"/>
                </a:lnTo>
                <a:lnTo>
                  <a:pt x="100145" y="5038"/>
                </a:lnTo>
                <a:lnTo>
                  <a:pt x="104863" y="3359"/>
                </a:lnTo>
                <a:lnTo>
                  <a:pt x="109596" y="2239"/>
                </a:lnTo>
                <a:lnTo>
                  <a:pt x="114339" y="1493"/>
                </a:lnTo>
                <a:lnTo>
                  <a:pt x="12858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89"/>
          <p:cNvSpPr/>
          <p:nvPr/>
        </p:nvSpPr>
        <p:spPr>
          <a:xfrm>
            <a:off x="3853509" y="1850231"/>
            <a:ext cx="196998" cy="228592"/>
          </a:xfrm>
          <a:custGeom>
            <a:avLst/>
            <a:gdLst/>
            <a:ahLst/>
            <a:cxnLst/>
            <a:rect l="0" t="0" r="0" b="0"/>
            <a:pathLst>
              <a:path w="196998" h="228592">
                <a:moveTo>
                  <a:pt x="4116" y="0"/>
                </a:moveTo>
                <a:lnTo>
                  <a:pt x="0" y="0"/>
                </a:lnTo>
                <a:lnTo>
                  <a:pt x="4054" y="0"/>
                </a:lnTo>
                <a:lnTo>
                  <a:pt x="4103" y="5703"/>
                </a:lnTo>
                <a:lnTo>
                  <a:pt x="4115" y="30268"/>
                </a:lnTo>
                <a:lnTo>
                  <a:pt x="4909" y="32879"/>
                </a:lnTo>
                <a:lnTo>
                  <a:pt x="7908" y="37896"/>
                </a:lnTo>
                <a:lnTo>
                  <a:pt x="9770" y="42772"/>
                </a:lnTo>
                <a:lnTo>
                  <a:pt x="10266" y="45183"/>
                </a:lnTo>
                <a:lnTo>
                  <a:pt x="12935" y="49979"/>
                </a:lnTo>
                <a:lnTo>
                  <a:pt x="18477" y="56999"/>
                </a:lnTo>
                <a:lnTo>
                  <a:pt x="21876" y="60522"/>
                </a:lnTo>
                <a:lnTo>
                  <a:pt x="23893" y="61779"/>
                </a:lnTo>
                <a:lnTo>
                  <a:pt x="28251" y="63176"/>
                </a:lnTo>
                <a:lnTo>
                  <a:pt x="32834" y="63797"/>
                </a:lnTo>
                <a:lnTo>
                  <a:pt x="35167" y="63962"/>
                </a:lnTo>
                <a:lnTo>
                  <a:pt x="37517" y="64866"/>
                </a:lnTo>
                <a:lnTo>
                  <a:pt x="42244" y="67988"/>
                </a:lnTo>
                <a:lnTo>
                  <a:pt x="46991" y="69904"/>
                </a:lnTo>
                <a:lnTo>
                  <a:pt x="51746" y="70756"/>
                </a:lnTo>
                <a:lnTo>
                  <a:pt x="56505" y="71134"/>
                </a:lnTo>
                <a:lnTo>
                  <a:pt x="58886" y="70442"/>
                </a:lnTo>
                <a:lnTo>
                  <a:pt x="63648" y="67555"/>
                </a:lnTo>
                <a:lnTo>
                  <a:pt x="68410" y="63627"/>
                </a:lnTo>
                <a:lnTo>
                  <a:pt x="70791" y="61468"/>
                </a:lnTo>
                <a:lnTo>
                  <a:pt x="73172" y="60028"/>
                </a:lnTo>
                <a:lnTo>
                  <a:pt x="77934" y="58429"/>
                </a:lnTo>
                <a:lnTo>
                  <a:pt x="82697" y="55602"/>
                </a:lnTo>
                <a:lnTo>
                  <a:pt x="88430" y="51111"/>
                </a:lnTo>
                <a:lnTo>
                  <a:pt x="93215" y="46541"/>
                </a:lnTo>
                <a:lnTo>
                  <a:pt x="94472" y="44521"/>
                </a:lnTo>
                <a:lnTo>
                  <a:pt x="95867" y="40160"/>
                </a:lnTo>
                <a:lnTo>
                  <a:pt x="96653" y="33242"/>
                </a:lnTo>
                <a:lnTo>
                  <a:pt x="96886" y="29958"/>
                </a:lnTo>
                <a:lnTo>
                  <a:pt x="99057" y="27073"/>
                </a:lnTo>
                <a:lnTo>
                  <a:pt x="100748" y="25192"/>
                </a:lnTo>
                <a:lnTo>
                  <a:pt x="101874" y="23145"/>
                </a:lnTo>
                <a:lnTo>
                  <a:pt x="103683" y="16272"/>
                </a:lnTo>
                <a:lnTo>
                  <a:pt x="104040" y="14679"/>
                </a:lnTo>
                <a:lnTo>
                  <a:pt x="99995" y="14365"/>
                </a:lnTo>
                <a:lnTo>
                  <a:pt x="103427" y="14298"/>
                </a:lnTo>
                <a:lnTo>
                  <a:pt x="103661" y="15088"/>
                </a:lnTo>
                <a:lnTo>
                  <a:pt x="103920" y="18083"/>
                </a:lnTo>
                <a:lnTo>
                  <a:pt x="104783" y="19199"/>
                </a:lnTo>
                <a:lnTo>
                  <a:pt x="106152" y="19943"/>
                </a:lnTo>
                <a:lnTo>
                  <a:pt x="107859" y="20439"/>
                </a:lnTo>
                <a:lnTo>
                  <a:pt x="108997" y="21563"/>
                </a:lnTo>
                <a:lnTo>
                  <a:pt x="109755" y="23107"/>
                </a:lnTo>
                <a:lnTo>
                  <a:pt x="110261" y="24929"/>
                </a:lnTo>
                <a:lnTo>
                  <a:pt x="110822" y="31188"/>
                </a:lnTo>
                <a:lnTo>
                  <a:pt x="110972" y="35080"/>
                </a:lnTo>
                <a:lnTo>
                  <a:pt x="111866" y="38467"/>
                </a:lnTo>
                <a:lnTo>
                  <a:pt x="114975" y="44349"/>
                </a:lnTo>
                <a:lnTo>
                  <a:pt x="116916" y="47822"/>
                </a:lnTo>
                <a:lnTo>
                  <a:pt x="121189" y="55915"/>
                </a:lnTo>
                <a:lnTo>
                  <a:pt x="122646" y="60295"/>
                </a:lnTo>
                <a:lnTo>
                  <a:pt x="123617" y="64803"/>
                </a:lnTo>
                <a:lnTo>
                  <a:pt x="124264" y="69396"/>
                </a:lnTo>
                <a:lnTo>
                  <a:pt x="125489" y="74045"/>
                </a:lnTo>
                <a:lnTo>
                  <a:pt x="127101" y="78732"/>
                </a:lnTo>
                <a:lnTo>
                  <a:pt x="128968" y="83444"/>
                </a:lnTo>
                <a:lnTo>
                  <a:pt x="131007" y="88173"/>
                </a:lnTo>
                <a:lnTo>
                  <a:pt x="135388" y="97661"/>
                </a:lnTo>
                <a:lnTo>
                  <a:pt x="142318" y="111927"/>
                </a:lnTo>
                <a:lnTo>
                  <a:pt x="143876" y="116687"/>
                </a:lnTo>
                <a:lnTo>
                  <a:pt x="144914" y="121447"/>
                </a:lnTo>
                <a:lnTo>
                  <a:pt x="145606" y="126209"/>
                </a:lnTo>
                <a:lnTo>
                  <a:pt x="146861" y="130970"/>
                </a:lnTo>
                <a:lnTo>
                  <a:pt x="148492" y="135732"/>
                </a:lnTo>
                <a:lnTo>
                  <a:pt x="150373" y="140494"/>
                </a:lnTo>
                <a:lnTo>
                  <a:pt x="151627" y="145257"/>
                </a:lnTo>
                <a:lnTo>
                  <a:pt x="152463" y="150019"/>
                </a:lnTo>
                <a:lnTo>
                  <a:pt x="153020" y="154781"/>
                </a:lnTo>
                <a:lnTo>
                  <a:pt x="153391" y="159544"/>
                </a:lnTo>
                <a:lnTo>
                  <a:pt x="153639" y="164306"/>
                </a:lnTo>
                <a:lnTo>
                  <a:pt x="153914" y="173831"/>
                </a:lnTo>
                <a:lnTo>
                  <a:pt x="154036" y="183356"/>
                </a:lnTo>
                <a:lnTo>
                  <a:pt x="154863" y="187325"/>
                </a:lnTo>
                <a:lnTo>
                  <a:pt x="157898" y="193851"/>
                </a:lnTo>
                <a:lnTo>
                  <a:pt x="158231" y="197496"/>
                </a:lnTo>
                <a:lnTo>
                  <a:pt x="157659" y="201514"/>
                </a:lnTo>
                <a:lnTo>
                  <a:pt x="156484" y="205780"/>
                </a:lnTo>
                <a:lnTo>
                  <a:pt x="155178" y="212637"/>
                </a:lnTo>
                <a:lnTo>
                  <a:pt x="154341" y="219714"/>
                </a:lnTo>
                <a:lnTo>
                  <a:pt x="152110" y="222799"/>
                </a:lnTo>
                <a:lnTo>
                  <a:pt x="150403" y="224732"/>
                </a:lnTo>
                <a:lnTo>
                  <a:pt x="148472" y="226021"/>
                </a:lnTo>
                <a:lnTo>
                  <a:pt x="144209" y="227454"/>
                </a:lnTo>
                <a:lnTo>
                  <a:pt x="139669" y="228090"/>
                </a:lnTo>
                <a:lnTo>
                  <a:pt x="135005" y="228373"/>
                </a:lnTo>
                <a:lnTo>
                  <a:pt x="130286" y="228499"/>
                </a:lnTo>
                <a:lnTo>
                  <a:pt x="106088" y="228591"/>
                </a:lnTo>
                <a:lnTo>
                  <a:pt x="102260" y="227800"/>
                </a:lnTo>
                <a:lnTo>
                  <a:pt x="98914" y="226479"/>
                </a:lnTo>
                <a:lnTo>
                  <a:pt x="95889" y="224805"/>
                </a:lnTo>
                <a:lnTo>
                  <a:pt x="92286" y="223688"/>
                </a:lnTo>
                <a:lnTo>
                  <a:pt x="88296" y="222944"/>
                </a:lnTo>
                <a:lnTo>
                  <a:pt x="84048" y="222448"/>
                </a:lnTo>
                <a:lnTo>
                  <a:pt x="79629" y="221324"/>
                </a:lnTo>
                <a:lnTo>
                  <a:pt x="75095" y="219780"/>
                </a:lnTo>
                <a:lnTo>
                  <a:pt x="70485" y="217958"/>
                </a:lnTo>
                <a:lnTo>
                  <a:pt x="66619" y="215949"/>
                </a:lnTo>
                <a:lnTo>
                  <a:pt x="63247" y="213816"/>
                </a:lnTo>
                <a:lnTo>
                  <a:pt x="57384" y="209329"/>
                </a:lnTo>
                <a:lnTo>
                  <a:pt x="52132" y="204689"/>
                </a:lnTo>
                <a:lnTo>
                  <a:pt x="50414" y="201547"/>
                </a:lnTo>
                <a:lnTo>
                  <a:pt x="49269" y="197864"/>
                </a:lnTo>
                <a:lnTo>
                  <a:pt x="48505" y="193822"/>
                </a:lnTo>
                <a:lnTo>
                  <a:pt x="45540" y="187214"/>
                </a:lnTo>
                <a:lnTo>
                  <a:pt x="42370" y="181631"/>
                </a:lnTo>
                <a:lnTo>
                  <a:pt x="40961" y="176504"/>
                </a:lnTo>
                <a:lnTo>
                  <a:pt x="41380" y="174026"/>
                </a:lnTo>
                <a:lnTo>
                  <a:pt x="43961" y="169155"/>
                </a:lnTo>
                <a:lnTo>
                  <a:pt x="47754" y="162228"/>
                </a:lnTo>
                <a:lnTo>
                  <a:pt x="49876" y="158158"/>
                </a:lnTo>
                <a:lnTo>
                  <a:pt x="52879" y="154651"/>
                </a:lnTo>
                <a:lnTo>
                  <a:pt x="56469" y="151520"/>
                </a:lnTo>
                <a:lnTo>
                  <a:pt x="60448" y="148638"/>
                </a:lnTo>
                <a:lnTo>
                  <a:pt x="64690" y="145129"/>
                </a:lnTo>
                <a:lnTo>
                  <a:pt x="69105" y="141203"/>
                </a:lnTo>
                <a:lnTo>
                  <a:pt x="73635" y="136998"/>
                </a:lnTo>
                <a:lnTo>
                  <a:pt x="78243" y="133401"/>
                </a:lnTo>
                <a:lnTo>
                  <a:pt x="82903" y="130209"/>
                </a:lnTo>
                <a:lnTo>
                  <a:pt x="87597" y="127287"/>
                </a:lnTo>
                <a:lnTo>
                  <a:pt x="93107" y="124545"/>
                </a:lnTo>
                <a:lnTo>
                  <a:pt x="99162" y="121924"/>
                </a:lnTo>
                <a:lnTo>
                  <a:pt x="105580" y="119382"/>
                </a:lnTo>
                <a:lnTo>
                  <a:pt x="113033" y="116895"/>
                </a:lnTo>
                <a:lnTo>
                  <a:pt x="121178" y="114442"/>
                </a:lnTo>
                <a:lnTo>
                  <a:pt x="137900" y="109601"/>
                </a:lnTo>
                <a:lnTo>
                  <a:pt x="153269" y="104803"/>
                </a:lnTo>
                <a:lnTo>
                  <a:pt x="159907" y="103206"/>
                </a:lnTo>
                <a:lnTo>
                  <a:pt x="165920" y="102142"/>
                </a:lnTo>
                <a:lnTo>
                  <a:pt x="171517" y="101432"/>
                </a:lnTo>
                <a:lnTo>
                  <a:pt x="176835" y="100165"/>
                </a:lnTo>
                <a:lnTo>
                  <a:pt x="181968" y="98526"/>
                </a:lnTo>
                <a:lnTo>
                  <a:pt x="196997" y="928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90"/>
          <p:cNvSpPr/>
          <p:nvPr/>
        </p:nvSpPr>
        <p:spPr>
          <a:xfrm>
            <a:off x="172568" y="2122839"/>
            <a:ext cx="327495" cy="384618"/>
          </a:xfrm>
          <a:custGeom>
            <a:avLst/>
            <a:gdLst/>
            <a:ahLst/>
            <a:cxnLst/>
            <a:rect l="0" t="0" r="0" b="0"/>
            <a:pathLst>
              <a:path w="327495" h="384618">
                <a:moveTo>
                  <a:pt x="120325" y="134586"/>
                </a:moveTo>
                <a:lnTo>
                  <a:pt x="114175" y="128435"/>
                </a:lnTo>
                <a:lnTo>
                  <a:pt x="111506" y="127883"/>
                </a:lnTo>
                <a:lnTo>
                  <a:pt x="109683" y="127736"/>
                </a:lnTo>
                <a:lnTo>
                  <a:pt x="107674" y="126844"/>
                </a:lnTo>
                <a:lnTo>
                  <a:pt x="101055" y="122590"/>
                </a:lnTo>
                <a:lnTo>
                  <a:pt x="94066" y="120183"/>
                </a:lnTo>
                <a:lnTo>
                  <a:pt x="89340" y="116808"/>
                </a:lnTo>
                <a:lnTo>
                  <a:pt x="87762" y="114796"/>
                </a:lnTo>
                <a:lnTo>
                  <a:pt x="86710" y="112661"/>
                </a:lnTo>
                <a:lnTo>
                  <a:pt x="86009" y="110444"/>
                </a:lnTo>
                <a:lnTo>
                  <a:pt x="84748" y="108967"/>
                </a:lnTo>
                <a:lnTo>
                  <a:pt x="83113" y="107981"/>
                </a:lnTo>
                <a:lnTo>
                  <a:pt x="81230" y="107324"/>
                </a:lnTo>
                <a:lnTo>
                  <a:pt x="79974" y="106093"/>
                </a:lnTo>
                <a:lnTo>
                  <a:pt x="79137" y="104478"/>
                </a:lnTo>
                <a:lnTo>
                  <a:pt x="78207" y="100567"/>
                </a:lnTo>
                <a:lnTo>
                  <a:pt x="77561" y="89252"/>
                </a:lnTo>
                <a:lnTo>
                  <a:pt x="77492" y="82171"/>
                </a:lnTo>
                <a:lnTo>
                  <a:pt x="78276" y="79799"/>
                </a:lnTo>
                <a:lnTo>
                  <a:pt x="85237" y="68172"/>
                </a:lnTo>
                <a:lnTo>
                  <a:pt x="91937" y="57493"/>
                </a:lnTo>
                <a:lnTo>
                  <a:pt x="101066" y="47185"/>
                </a:lnTo>
                <a:lnTo>
                  <a:pt x="114581" y="33272"/>
                </a:lnTo>
                <a:lnTo>
                  <a:pt x="126208" y="21576"/>
                </a:lnTo>
                <a:lnTo>
                  <a:pt x="135111" y="14774"/>
                </a:lnTo>
                <a:lnTo>
                  <a:pt x="139707" y="11848"/>
                </a:lnTo>
                <a:lnTo>
                  <a:pt x="149048" y="8598"/>
                </a:lnTo>
                <a:lnTo>
                  <a:pt x="153761" y="7731"/>
                </a:lnTo>
                <a:lnTo>
                  <a:pt x="159285" y="6360"/>
                </a:lnTo>
                <a:lnTo>
                  <a:pt x="165348" y="4652"/>
                </a:lnTo>
                <a:lnTo>
                  <a:pt x="171772" y="2719"/>
                </a:lnTo>
                <a:lnTo>
                  <a:pt x="177642" y="1431"/>
                </a:lnTo>
                <a:lnTo>
                  <a:pt x="183142" y="572"/>
                </a:lnTo>
                <a:lnTo>
                  <a:pt x="188397" y="0"/>
                </a:lnTo>
                <a:lnTo>
                  <a:pt x="192694" y="412"/>
                </a:lnTo>
                <a:lnTo>
                  <a:pt x="196352" y="1480"/>
                </a:lnTo>
                <a:lnTo>
                  <a:pt x="199585" y="2986"/>
                </a:lnTo>
                <a:lnTo>
                  <a:pt x="207410" y="4659"/>
                </a:lnTo>
                <a:lnTo>
                  <a:pt x="211719" y="5105"/>
                </a:lnTo>
                <a:lnTo>
                  <a:pt x="215386" y="6197"/>
                </a:lnTo>
                <a:lnTo>
                  <a:pt x="221577" y="9526"/>
                </a:lnTo>
                <a:lnTo>
                  <a:pt x="229524" y="15863"/>
                </a:lnTo>
                <a:lnTo>
                  <a:pt x="236592" y="20437"/>
                </a:lnTo>
                <a:lnTo>
                  <a:pt x="240699" y="22767"/>
                </a:lnTo>
                <a:lnTo>
                  <a:pt x="243437" y="25909"/>
                </a:lnTo>
                <a:lnTo>
                  <a:pt x="245262" y="29591"/>
                </a:lnTo>
                <a:lnTo>
                  <a:pt x="248084" y="37915"/>
                </a:lnTo>
                <a:lnTo>
                  <a:pt x="251984" y="46906"/>
                </a:lnTo>
                <a:lnTo>
                  <a:pt x="256363" y="58311"/>
                </a:lnTo>
                <a:lnTo>
                  <a:pt x="258642" y="64686"/>
                </a:lnTo>
                <a:lnTo>
                  <a:pt x="263291" y="76002"/>
                </a:lnTo>
                <a:lnTo>
                  <a:pt x="268797" y="86324"/>
                </a:lnTo>
                <a:lnTo>
                  <a:pt x="276536" y="96202"/>
                </a:lnTo>
                <a:lnTo>
                  <a:pt x="279234" y="101059"/>
                </a:lnTo>
                <a:lnTo>
                  <a:pt x="282233" y="110689"/>
                </a:lnTo>
                <a:lnTo>
                  <a:pt x="283565" y="120261"/>
                </a:lnTo>
                <a:lnTo>
                  <a:pt x="284158" y="129807"/>
                </a:lnTo>
                <a:lnTo>
                  <a:pt x="284421" y="139341"/>
                </a:lnTo>
                <a:lnTo>
                  <a:pt x="282421" y="148870"/>
                </a:lnTo>
                <a:lnTo>
                  <a:pt x="278887" y="158396"/>
                </a:lnTo>
                <a:lnTo>
                  <a:pt x="274670" y="167922"/>
                </a:lnTo>
                <a:lnTo>
                  <a:pt x="268033" y="177448"/>
                </a:lnTo>
                <a:lnTo>
                  <a:pt x="258998" y="187767"/>
                </a:lnTo>
                <a:lnTo>
                  <a:pt x="247045" y="200290"/>
                </a:lnTo>
                <a:lnTo>
                  <a:pt x="195212" y="252568"/>
                </a:lnTo>
                <a:lnTo>
                  <a:pt x="189300" y="257690"/>
                </a:lnTo>
                <a:lnTo>
                  <a:pt x="182977" y="262693"/>
                </a:lnTo>
                <a:lnTo>
                  <a:pt x="176381" y="267616"/>
                </a:lnTo>
                <a:lnTo>
                  <a:pt x="170396" y="272485"/>
                </a:lnTo>
                <a:lnTo>
                  <a:pt x="164818" y="277318"/>
                </a:lnTo>
                <a:lnTo>
                  <a:pt x="159512" y="282128"/>
                </a:lnTo>
                <a:lnTo>
                  <a:pt x="149383" y="291706"/>
                </a:lnTo>
                <a:lnTo>
                  <a:pt x="144460" y="296483"/>
                </a:lnTo>
                <a:lnTo>
                  <a:pt x="138796" y="300461"/>
                </a:lnTo>
                <a:lnTo>
                  <a:pt x="132639" y="303906"/>
                </a:lnTo>
                <a:lnTo>
                  <a:pt x="109440" y="315140"/>
                </a:lnTo>
                <a:lnTo>
                  <a:pt x="103544" y="317661"/>
                </a:lnTo>
                <a:lnTo>
                  <a:pt x="97231" y="320136"/>
                </a:lnTo>
                <a:lnTo>
                  <a:pt x="90642" y="322580"/>
                </a:lnTo>
                <a:lnTo>
                  <a:pt x="81203" y="327411"/>
                </a:lnTo>
                <a:lnTo>
                  <a:pt x="77575" y="329811"/>
                </a:lnTo>
                <a:lnTo>
                  <a:pt x="72775" y="331411"/>
                </a:lnTo>
                <a:lnTo>
                  <a:pt x="67194" y="332477"/>
                </a:lnTo>
                <a:lnTo>
                  <a:pt x="61092" y="333188"/>
                </a:lnTo>
                <a:lnTo>
                  <a:pt x="55436" y="334456"/>
                </a:lnTo>
                <a:lnTo>
                  <a:pt x="50078" y="336095"/>
                </a:lnTo>
                <a:lnTo>
                  <a:pt x="44919" y="337982"/>
                </a:lnTo>
                <a:lnTo>
                  <a:pt x="40686" y="338445"/>
                </a:lnTo>
                <a:lnTo>
                  <a:pt x="37070" y="337961"/>
                </a:lnTo>
                <a:lnTo>
                  <a:pt x="30935" y="336100"/>
                </a:lnTo>
                <a:lnTo>
                  <a:pt x="23019" y="335052"/>
                </a:lnTo>
                <a:lnTo>
                  <a:pt x="18076" y="334807"/>
                </a:lnTo>
                <a:lnTo>
                  <a:pt x="15647" y="333948"/>
                </a:lnTo>
                <a:lnTo>
                  <a:pt x="10831" y="330876"/>
                </a:lnTo>
                <a:lnTo>
                  <a:pt x="9229" y="328946"/>
                </a:lnTo>
                <a:lnTo>
                  <a:pt x="8161" y="326865"/>
                </a:lnTo>
                <a:lnTo>
                  <a:pt x="7449" y="324685"/>
                </a:lnTo>
                <a:lnTo>
                  <a:pt x="6181" y="323231"/>
                </a:lnTo>
                <a:lnTo>
                  <a:pt x="4541" y="322262"/>
                </a:lnTo>
                <a:lnTo>
                  <a:pt x="2655" y="321615"/>
                </a:lnTo>
                <a:lnTo>
                  <a:pt x="1397" y="320391"/>
                </a:lnTo>
                <a:lnTo>
                  <a:pt x="559" y="318781"/>
                </a:lnTo>
                <a:lnTo>
                  <a:pt x="0" y="316914"/>
                </a:lnTo>
                <a:lnTo>
                  <a:pt x="421" y="314875"/>
                </a:lnTo>
                <a:lnTo>
                  <a:pt x="4012" y="308214"/>
                </a:lnTo>
                <a:lnTo>
                  <a:pt x="5130" y="303564"/>
                </a:lnTo>
                <a:lnTo>
                  <a:pt x="5760" y="296484"/>
                </a:lnTo>
                <a:lnTo>
                  <a:pt x="7436" y="294111"/>
                </a:lnTo>
                <a:lnTo>
                  <a:pt x="16586" y="286187"/>
                </a:lnTo>
                <a:lnTo>
                  <a:pt x="25470" y="274931"/>
                </a:lnTo>
                <a:lnTo>
                  <a:pt x="33453" y="268928"/>
                </a:lnTo>
                <a:lnTo>
                  <a:pt x="39392" y="266216"/>
                </a:lnTo>
                <a:lnTo>
                  <a:pt x="46526" y="263614"/>
                </a:lnTo>
                <a:lnTo>
                  <a:pt x="54457" y="261086"/>
                </a:lnTo>
                <a:lnTo>
                  <a:pt x="61332" y="258607"/>
                </a:lnTo>
                <a:lnTo>
                  <a:pt x="67502" y="256160"/>
                </a:lnTo>
                <a:lnTo>
                  <a:pt x="73204" y="253735"/>
                </a:lnTo>
                <a:lnTo>
                  <a:pt x="83772" y="248924"/>
                </a:lnTo>
                <a:lnTo>
                  <a:pt x="88813" y="246530"/>
                </a:lnTo>
                <a:lnTo>
                  <a:pt x="94554" y="244934"/>
                </a:lnTo>
                <a:lnTo>
                  <a:pt x="100763" y="243870"/>
                </a:lnTo>
                <a:lnTo>
                  <a:pt x="107284" y="243161"/>
                </a:lnTo>
                <a:lnTo>
                  <a:pt x="113219" y="242688"/>
                </a:lnTo>
                <a:lnTo>
                  <a:pt x="118763" y="242373"/>
                </a:lnTo>
                <a:lnTo>
                  <a:pt x="124046" y="242162"/>
                </a:lnTo>
                <a:lnTo>
                  <a:pt x="129949" y="242816"/>
                </a:lnTo>
                <a:lnTo>
                  <a:pt x="136266" y="244045"/>
                </a:lnTo>
                <a:lnTo>
                  <a:pt x="142859" y="245659"/>
                </a:lnTo>
                <a:lnTo>
                  <a:pt x="149635" y="247528"/>
                </a:lnTo>
                <a:lnTo>
                  <a:pt x="163514" y="251722"/>
                </a:lnTo>
                <a:lnTo>
                  <a:pt x="169756" y="253951"/>
                </a:lnTo>
                <a:lnTo>
                  <a:pt x="175504" y="256232"/>
                </a:lnTo>
                <a:lnTo>
                  <a:pt x="180923" y="258545"/>
                </a:lnTo>
                <a:lnTo>
                  <a:pt x="186124" y="261675"/>
                </a:lnTo>
                <a:lnTo>
                  <a:pt x="196136" y="269387"/>
                </a:lnTo>
                <a:lnTo>
                  <a:pt x="205877" y="278105"/>
                </a:lnTo>
                <a:lnTo>
                  <a:pt x="210697" y="282653"/>
                </a:lnTo>
                <a:lnTo>
                  <a:pt x="216292" y="287272"/>
                </a:lnTo>
                <a:lnTo>
                  <a:pt x="222403" y="291939"/>
                </a:lnTo>
                <a:lnTo>
                  <a:pt x="228858" y="296638"/>
                </a:lnTo>
                <a:lnTo>
                  <a:pt x="234749" y="301358"/>
                </a:lnTo>
                <a:lnTo>
                  <a:pt x="240264" y="306092"/>
                </a:lnTo>
                <a:lnTo>
                  <a:pt x="245528" y="310836"/>
                </a:lnTo>
                <a:lnTo>
                  <a:pt x="255611" y="318223"/>
                </a:lnTo>
                <a:lnTo>
                  <a:pt x="260522" y="321304"/>
                </a:lnTo>
                <a:lnTo>
                  <a:pt x="268095" y="328961"/>
                </a:lnTo>
                <a:lnTo>
                  <a:pt x="276821" y="340080"/>
                </a:lnTo>
                <a:lnTo>
                  <a:pt x="286881" y="350949"/>
                </a:lnTo>
                <a:lnTo>
                  <a:pt x="294118" y="362118"/>
                </a:lnTo>
                <a:lnTo>
                  <a:pt x="296512" y="364855"/>
                </a:lnTo>
                <a:lnTo>
                  <a:pt x="298902" y="366679"/>
                </a:lnTo>
                <a:lnTo>
                  <a:pt x="301289" y="367896"/>
                </a:lnTo>
                <a:lnTo>
                  <a:pt x="302880" y="369501"/>
                </a:lnTo>
                <a:lnTo>
                  <a:pt x="303941" y="371365"/>
                </a:lnTo>
                <a:lnTo>
                  <a:pt x="304648" y="373401"/>
                </a:lnTo>
                <a:lnTo>
                  <a:pt x="305913" y="374758"/>
                </a:lnTo>
                <a:lnTo>
                  <a:pt x="307551" y="375663"/>
                </a:lnTo>
                <a:lnTo>
                  <a:pt x="309436" y="376266"/>
                </a:lnTo>
                <a:lnTo>
                  <a:pt x="313647" y="379054"/>
                </a:lnTo>
                <a:lnTo>
                  <a:pt x="319026" y="383518"/>
                </a:lnTo>
                <a:lnTo>
                  <a:pt x="321878" y="384128"/>
                </a:lnTo>
                <a:lnTo>
                  <a:pt x="327494" y="38461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91"/>
          <p:cNvSpPr/>
          <p:nvPr/>
        </p:nvSpPr>
        <p:spPr>
          <a:xfrm>
            <a:off x="550068" y="2235993"/>
            <a:ext cx="257176" cy="192883"/>
          </a:xfrm>
          <a:custGeom>
            <a:avLst/>
            <a:gdLst/>
            <a:ahLst/>
            <a:cxnLst/>
            <a:rect l="0" t="0" r="0" b="0"/>
            <a:pathLst>
              <a:path w="257176" h="192883">
                <a:moveTo>
                  <a:pt x="0" y="0"/>
                </a:moveTo>
                <a:lnTo>
                  <a:pt x="13001" y="0"/>
                </a:lnTo>
                <a:lnTo>
                  <a:pt x="15832" y="2117"/>
                </a:lnTo>
                <a:lnTo>
                  <a:pt x="20325" y="6151"/>
                </a:lnTo>
                <a:lnTo>
                  <a:pt x="20694" y="7276"/>
                </a:lnTo>
                <a:lnTo>
                  <a:pt x="21104" y="10642"/>
                </a:lnTo>
                <a:lnTo>
                  <a:pt x="22007" y="12651"/>
                </a:lnTo>
                <a:lnTo>
                  <a:pt x="25127" y="17000"/>
                </a:lnTo>
                <a:lnTo>
                  <a:pt x="29159" y="21579"/>
                </a:lnTo>
                <a:lnTo>
                  <a:pt x="33597" y="26259"/>
                </a:lnTo>
                <a:lnTo>
                  <a:pt x="38216" y="30986"/>
                </a:lnTo>
                <a:lnTo>
                  <a:pt x="45031" y="35732"/>
                </a:lnTo>
                <a:lnTo>
                  <a:pt x="49071" y="38109"/>
                </a:lnTo>
                <a:lnTo>
                  <a:pt x="52558" y="41281"/>
                </a:lnTo>
                <a:lnTo>
                  <a:pt x="55676" y="44983"/>
                </a:lnTo>
                <a:lnTo>
                  <a:pt x="58549" y="49039"/>
                </a:lnTo>
                <a:lnTo>
                  <a:pt x="62051" y="52537"/>
                </a:lnTo>
                <a:lnTo>
                  <a:pt x="65974" y="55662"/>
                </a:lnTo>
                <a:lnTo>
                  <a:pt x="70176" y="58539"/>
                </a:lnTo>
                <a:lnTo>
                  <a:pt x="74566" y="61251"/>
                </a:lnTo>
                <a:lnTo>
                  <a:pt x="79079" y="63853"/>
                </a:lnTo>
                <a:lnTo>
                  <a:pt x="83676" y="66381"/>
                </a:lnTo>
                <a:lnTo>
                  <a:pt x="88328" y="69655"/>
                </a:lnTo>
                <a:lnTo>
                  <a:pt x="93016" y="73424"/>
                </a:lnTo>
                <a:lnTo>
                  <a:pt x="97730" y="77524"/>
                </a:lnTo>
                <a:lnTo>
                  <a:pt x="103253" y="81846"/>
                </a:lnTo>
                <a:lnTo>
                  <a:pt x="109317" y="86314"/>
                </a:lnTo>
                <a:lnTo>
                  <a:pt x="115741" y="90880"/>
                </a:lnTo>
                <a:lnTo>
                  <a:pt x="121610" y="94718"/>
                </a:lnTo>
                <a:lnTo>
                  <a:pt x="127111" y="98070"/>
                </a:lnTo>
                <a:lnTo>
                  <a:pt x="132366" y="101099"/>
                </a:lnTo>
                <a:lnTo>
                  <a:pt x="137456" y="104706"/>
                </a:lnTo>
                <a:lnTo>
                  <a:pt x="142438" y="108698"/>
                </a:lnTo>
                <a:lnTo>
                  <a:pt x="147346" y="112946"/>
                </a:lnTo>
                <a:lnTo>
                  <a:pt x="152206" y="116573"/>
                </a:lnTo>
                <a:lnTo>
                  <a:pt x="157033" y="119784"/>
                </a:lnTo>
                <a:lnTo>
                  <a:pt x="161839" y="122719"/>
                </a:lnTo>
                <a:lnTo>
                  <a:pt x="166630" y="126263"/>
                </a:lnTo>
                <a:lnTo>
                  <a:pt x="171412" y="130213"/>
                </a:lnTo>
                <a:lnTo>
                  <a:pt x="176187" y="134434"/>
                </a:lnTo>
                <a:lnTo>
                  <a:pt x="180958" y="138041"/>
                </a:lnTo>
                <a:lnTo>
                  <a:pt x="185726" y="141240"/>
                </a:lnTo>
                <a:lnTo>
                  <a:pt x="190493" y="144166"/>
                </a:lnTo>
                <a:lnTo>
                  <a:pt x="195258" y="146911"/>
                </a:lnTo>
                <a:lnTo>
                  <a:pt x="204786" y="152077"/>
                </a:lnTo>
                <a:lnTo>
                  <a:pt x="207961" y="154566"/>
                </a:lnTo>
                <a:lnTo>
                  <a:pt x="210078" y="157019"/>
                </a:lnTo>
                <a:lnTo>
                  <a:pt x="213225" y="161861"/>
                </a:lnTo>
                <a:lnTo>
                  <a:pt x="217269" y="166659"/>
                </a:lnTo>
                <a:lnTo>
                  <a:pt x="221712" y="171438"/>
                </a:lnTo>
                <a:lnTo>
                  <a:pt x="231032" y="180973"/>
                </a:lnTo>
                <a:lnTo>
                  <a:pt x="234190" y="182561"/>
                </a:lnTo>
                <a:lnTo>
                  <a:pt x="241933" y="184326"/>
                </a:lnTo>
                <a:lnTo>
                  <a:pt x="244632" y="185590"/>
                </a:lnTo>
                <a:lnTo>
                  <a:pt x="246432" y="187227"/>
                </a:lnTo>
                <a:lnTo>
                  <a:pt x="247632" y="189112"/>
                </a:lnTo>
                <a:lnTo>
                  <a:pt x="249225" y="190368"/>
                </a:lnTo>
                <a:lnTo>
                  <a:pt x="251082" y="191206"/>
                </a:lnTo>
                <a:lnTo>
                  <a:pt x="257175" y="19288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92"/>
          <p:cNvSpPr/>
          <p:nvPr/>
        </p:nvSpPr>
        <p:spPr>
          <a:xfrm>
            <a:off x="581814" y="2228937"/>
            <a:ext cx="203999" cy="157076"/>
          </a:xfrm>
          <a:custGeom>
            <a:avLst/>
            <a:gdLst/>
            <a:ahLst/>
            <a:cxnLst/>
            <a:rect l="0" t="0" r="0" b="0"/>
            <a:pathLst>
              <a:path w="203999" h="157076">
                <a:moveTo>
                  <a:pt x="203998" y="7056"/>
                </a:moveTo>
                <a:lnTo>
                  <a:pt x="203998" y="3264"/>
                </a:lnTo>
                <a:lnTo>
                  <a:pt x="203204" y="2147"/>
                </a:lnTo>
                <a:lnTo>
                  <a:pt x="201881" y="1402"/>
                </a:lnTo>
                <a:lnTo>
                  <a:pt x="197149" y="0"/>
                </a:lnTo>
                <a:lnTo>
                  <a:pt x="192003" y="4839"/>
                </a:lnTo>
                <a:lnTo>
                  <a:pt x="188802" y="7987"/>
                </a:lnTo>
                <a:lnTo>
                  <a:pt x="162302" y="34465"/>
                </a:lnTo>
                <a:lnTo>
                  <a:pt x="157151" y="38823"/>
                </a:lnTo>
                <a:lnTo>
                  <a:pt x="151335" y="43315"/>
                </a:lnTo>
                <a:lnTo>
                  <a:pt x="145077" y="47898"/>
                </a:lnTo>
                <a:lnTo>
                  <a:pt x="131773" y="57223"/>
                </a:lnTo>
                <a:lnTo>
                  <a:pt x="124892" y="61932"/>
                </a:lnTo>
                <a:lnTo>
                  <a:pt x="118717" y="66659"/>
                </a:lnTo>
                <a:lnTo>
                  <a:pt x="113013" y="71397"/>
                </a:lnTo>
                <a:lnTo>
                  <a:pt x="107622" y="76144"/>
                </a:lnTo>
                <a:lnTo>
                  <a:pt x="101648" y="80102"/>
                </a:lnTo>
                <a:lnTo>
                  <a:pt x="95283" y="83535"/>
                </a:lnTo>
                <a:lnTo>
                  <a:pt x="88659" y="86617"/>
                </a:lnTo>
                <a:lnTo>
                  <a:pt x="82655" y="90259"/>
                </a:lnTo>
                <a:lnTo>
                  <a:pt x="77065" y="94275"/>
                </a:lnTo>
                <a:lnTo>
                  <a:pt x="71751" y="98540"/>
                </a:lnTo>
                <a:lnTo>
                  <a:pt x="66621" y="102176"/>
                </a:lnTo>
                <a:lnTo>
                  <a:pt x="61613" y="105395"/>
                </a:lnTo>
                <a:lnTo>
                  <a:pt x="56687" y="108334"/>
                </a:lnTo>
                <a:lnTo>
                  <a:pt x="51816" y="111881"/>
                </a:lnTo>
                <a:lnTo>
                  <a:pt x="46981" y="115833"/>
                </a:lnTo>
                <a:lnTo>
                  <a:pt x="38169" y="123664"/>
                </a:lnTo>
                <a:lnTo>
                  <a:pt x="31607" y="129790"/>
                </a:lnTo>
                <a:lnTo>
                  <a:pt x="23450" y="137702"/>
                </a:lnTo>
                <a:lnTo>
                  <a:pt x="20132" y="140191"/>
                </a:lnTo>
                <a:lnTo>
                  <a:pt x="16333" y="142644"/>
                </a:lnTo>
                <a:lnTo>
                  <a:pt x="4696" y="149505"/>
                </a:lnTo>
                <a:lnTo>
                  <a:pt x="395" y="153597"/>
                </a:lnTo>
                <a:lnTo>
                  <a:pt x="0" y="154757"/>
                </a:lnTo>
                <a:lnTo>
                  <a:pt x="531" y="155529"/>
                </a:lnTo>
                <a:lnTo>
                  <a:pt x="3973" y="1570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93"/>
          <p:cNvSpPr/>
          <p:nvPr/>
        </p:nvSpPr>
        <p:spPr>
          <a:xfrm>
            <a:off x="1017763" y="2235993"/>
            <a:ext cx="260969" cy="14289"/>
          </a:xfrm>
          <a:custGeom>
            <a:avLst/>
            <a:gdLst/>
            <a:ahLst/>
            <a:cxnLst/>
            <a:rect l="0" t="0" r="0" b="0"/>
            <a:pathLst>
              <a:path w="260969" h="14289">
                <a:moveTo>
                  <a:pt x="3793" y="0"/>
                </a:moveTo>
                <a:lnTo>
                  <a:pt x="0" y="0"/>
                </a:lnTo>
                <a:lnTo>
                  <a:pt x="208163" y="0"/>
                </a:lnTo>
                <a:lnTo>
                  <a:pt x="213065" y="794"/>
                </a:lnTo>
                <a:lnTo>
                  <a:pt x="217920" y="2117"/>
                </a:lnTo>
                <a:lnTo>
                  <a:pt x="222744" y="3793"/>
                </a:lnTo>
                <a:lnTo>
                  <a:pt x="226754" y="4910"/>
                </a:lnTo>
                <a:lnTo>
                  <a:pt x="230221" y="5655"/>
                </a:lnTo>
                <a:lnTo>
                  <a:pt x="233326" y="6151"/>
                </a:lnTo>
                <a:lnTo>
                  <a:pt x="236984" y="6482"/>
                </a:lnTo>
                <a:lnTo>
                  <a:pt x="241010" y="6703"/>
                </a:lnTo>
                <a:lnTo>
                  <a:pt x="245281" y="6850"/>
                </a:lnTo>
                <a:lnTo>
                  <a:pt x="248129" y="7742"/>
                </a:lnTo>
                <a:lnTo>
                  <a:pt x="250027" y="9130"/>
                </a:lnTo>
                <a:lnTo>
                  <a:pt x="251293" y="10849"/>
                </a:lnTo>
                <a:lnTo>
                  <a:pt x="252930" y="11995"/>
                </a:lnTo>
                <a:lnTo>
                  <a:pt x="254816" y="12760"/>
                </a:lnTo>
                <a:lnTo>
                  <a:pt x="260968" y="142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94"/>
          <p:cNvSpPr/>
          <p:nvPr/>
        </p:nvSpPr>
        <p:spPr>
          <a:xfrm>
            <a:off x="1064426" y="2328862"/>
            <a:ext cx="235737" cy="35720"/>
          </a:xfrm>
          <a:custGeom>
            <a:avLst/>
            <a:gdLst/>
            <a:ahLst/>
            <a:cxnLst/>
            <a:rect l="0" t="0" r="0" b="0"/>
            <a:pathLst>
              <a:path w="235737" h="35720">
                <a:moveTo>
                  <a:pt x="7136" y="0"/>
                </a:moveTo>
                <a:lnTo>
                  <a:pt x="286" y="0"/>
                </a:lnTo>
                <a:lnTo>
                  <a:pt x="188" y="794"/>
                </a:lnTo>
                <a:lnTo>
                  <a:pt x="123" y="2117"/>
                </a:lnTo>
                <a:lnTo>
                  <a:pt x="0" y="6850"/>
                </a:lnTo>
                <a:lnTo>
                  <a:pt x="6144" y="7118"/>
                </a:lnTo>
                <a:lnTo>
                  <a:pt x="8062" y="7920"/>
                </a:lnTo>
                <a:lnTo>
                  <a:pt x="14427" y="10928"/>
                </a:lnTo>
                <a:lnTo>
                  <a:pt x="18347" y="12048"/>
                </a:lnTo>
                <a:lnTo>
                  <a:pt x="22547" y="12795"/>
                </a:lnTo>
                <a:lnTo>
                  <a:pt x="26935" y="13292"/>
                </a:lnTo>
                <a:lnTo>
                  <a:pt x="31448" y="13624"/>
                </a:lnTo>
                <a:lnTo>
                  <a:pt x="36044" y="13845"/>
                </a:lnTo>
                <a:lnTo>
                  <a:pt x="46178" y="14091"/>
                </a:lnTo>
                <a:lnTo>
                  <a:pt x="146603" y="14287"/>
                </a:lnTo>
                <a:lnTo>
                  <a:pt x="151708" y="15081"/>
                </a:lnTo>
                <a:lnTo>
                  <a:pt x="156699" y="16404"/>
                </a:lnTo>
                <a:lnTo>
                  <a:pt x="161613" y="18080"/>
                </a:lnTo>
                <a:lnTo>
                  <a:pt x="166477" y="19197"/>
                </a:lnTo>
                <a:lnTo>
                  <a:pt x="171307" y="19942"/>
                </a:lnTo>
                <a:lnTo>
                  <a:pt x="176115" y="20438"/>
                </a:lnTo>
                <a:lnTo>
                  <a:pt x="180907" y="21563"/>
                </a:lnTo>
                <a:lnTo>
                  <a:pt x="185690" y="23107"/>
                </a:lnTo>
                <a:lnTo>
                  <a:pt x="190466" y="24929"/>
                </a:lnTo>
                <a:lnTo>
                  <a:pt x="195237" y="26145"/>
                </a:lnTo>
                <a:lnTo>
                  <a:pt x="200005" y="26955"/>
                </a:lnTo>
                <a:lnTo>
                  <a:pt x="204772" y="27495"/>
                </a:lnTo>
                <a:lnTo>
                  <a:pt x="208743" y="28649"/>
                </a:lnTo>
                <a:lnTo>
                  <a:pt x="212185" y="30212"/>
                </a:lnTo>
                <a:lnTo>
                  <a:pt x="215273" y="32047"/>
                </a:lnTo>
                <a:lnTo>
                  <a:pt x="218919" y="33271"/>
                </a:lnTo>
                <a:lnTo>
                  <a:pt x="222937" y="34087"/>
                </a:lnTo>
                <a:lnTo>
                  <a:pt x="235736" y="357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95"/>
          <p:cNvSpPr/>
          <p:nvPr/>
        </p:nvSpPr>
        <p:spPr>
          <a:xfrm>
            <a:off x="1514983" y="2078831"/>
            <a:ext cx="316966" cy="385723"/>
          </a:xfrm>
          <a:custGeom>
            <a:avLst/>
            <a:gdLst/>
            <a:ahLst/>
            <a:cxnLst/>
            <a:rect l="0" t="0" r="0" b="0"/>
            <a:pathLst>
              <a:path w="316966" h="385723">
                <a:moveTo>
                  <a:pt x="256667" y="7144"/>
                </a:moveTo>
                <a:lnTo>
                  <a:pt x="256667" y="294"/>
                </a:lnTo>
                <a:lnTo>
                  <a:pt x="249082" y="87"/>
                </a:lnTo>
                <a:lnTo>
                  <a:pt x="169494" y="0"/>
                </a:lnTo>
                <a:lnTo>
                  <a:pt x="162833" y="794"/>
                </a:lnTo>
                <a:lnTo>
                  <a:pt x="156011" y="2116"/>
                </a:lnTo>
                <a:lnTo>
                  <a:pt x="149081" y="3792"/>
                </a:lnTo>
                <a:lnTo>
                  <a:pt x="142874" y="4909"/>
                </a:lnTo>
                <a:lnTo>
                  <a:pt x="137149" y="5654"/>
                </a:lnTo>
                <a:lnTo>
                  <a:pt x="131744" y="6151"/>
                </a:lnTo>
                <a:lnTo>
                  <a:pt x="125760" y="6482"/>
                </a:lnTo>
                <a:lnTo>
                  <a:pt x="112761" y="6849"/>
                </a:lnTo>
                <a:lnTo>
                  <a:pt x="83591" y="7105"/>
                </a:lnTo>
                <a:lnTo>
                  <a:pt x="1208" y="7144"/>
                </a:lnTo>
                <a:lnTo>
                  <a:pt x="636" y="7937"/>
                </a:lnTo>
                <a:lnTo>
                  <a:pt x="0" y="10936"/>
                </a:lnTo>
                <a:lnTo>
                  <a:pt x="624" y="12053"/>
                </a:lnTo>
                <a:lnTo>
                  <a:pt x="1834" y="12798"/>
                </a:lnTo>
                <a:lnTo>
                  <a:pt x="3435" y="13294"/>
                </a:lnTo>
                <a:lnTo>
                  <a:pt x="4501" y="14419"/>
                </a:lnTo>
                <a:lnTo>
                  <a:pt x="5213" y="15963"/>
                </a:lnTo>
                <a:lnTo>
                  <a:pt x="6003" y="19794"/>
                </a:lnTo>
                <a:lnTo>
                  <a:pt x="6552" y="31054"/>
                </a:lnTo>
                <a:lnTo>
                  <a:pt x="6635" y="192782"/>
                </a:lnTo>
                <a:lnTo>
                  <a:pt x="18937" y="186721"/>
                </a:lnTo>
                <a:lnTo>
                  <a:pt x="40635" y="175880"/>
                </a:lnTo>
                <a:lnTo>
                  <a:pt x="47675" y="171302"/>
                </a:lnTo>
                <a:lnTo>
                  <a:pt x="55038" y="165828"/>
                </a:lnTo>
                <a:lnTo>
                  <a:pt x="66248" y="158103"/>
                </a:lnTo>
                <a:lnTo>
                  <a:pt x="71777" y="154615"/>
                </a:lnTo>
                <a:lnTo>
                  <a:pt x="77050" y="151495"/>
                </a:lnTo>
                <a:lnTo>
                  <a:pt x="82154" y="148622"/>
                </a:lnTo>
                <a:lnTo>
                  <a:pt x="87937" y="146706"/>
                </a:lnTo>
                <a:lnTo>
                  <a:pt x="94174" y="145429"/>
                </a:lnTo>
                <a:lnTo>
                  <a:pt x="100713" y="144578"/>
                </a:lnTo>
                <a:lnTo>
                  <a:pt x="107454" y="143216"/>
                </a:lnTo>
                <a:lnTo>
                  <a:pt x="114329" y="141515"/>
                </a:lnTo>
                <a:lnTo>
                  <a:pt x="121294" y="139587"/>
                </a:lnTo>
                <a:lnTo>
                  <a:pt x="135382" y="135328"/>
                </a:lnTo>
                <a:lnTo>
                  <a:pt x="142473" y="133081"/>
                </a:lnTo>
                <a:lnTo>
                  <a:pt x="149581" y="131583"/>
                </a:lnTo>
                <a:lnTo>
                  <a:pt x="156701" y="130585"/>
                </a:lnTo>
                <a:lnTo>
                  <a:pt x="163829" y="129919"/>
                </a:lnTo>
                <a:lnTo>
                  <a:pt x="170963" y="130269"/>
                </a:lnTo>
                <a:lnTo>
                  <a:pt x="178099" y="131296"/>
                </a:lnTo>
                <a:lnTo>
                  <a:pt x="185238" y="132774"/>
                </a:lnTo>
                <a:lnTo>
                  <a:pt x="192379" y="133760"/>
                </a:lnTo>
                <a:lnTo>
                  <a:pt x="199521" y="134417"/>
                </a:lnTo>
                <a:lnTo>
                  <a:pt x="206663" y="134855"/>
                </a:lnTo>
                <a:lnTo>
                  <a:pt x="213806" y="135941"/>
                </a:lnTo>
                <a:lnTo>
                  <a:pt x="220949" y="137458"/>
                </a:lnTo>
                <a:lnTo>
                  <a:pt x="228092" y="139264"/>
                </a:lnTo>
                <a:lnTo>
                  <a:pt x="235236" y="141261"/>
                </a:lnTo>
                <a:lnTo>
                  <a:pt x="249523" y="145597"/>
                </a:lnTo>
                <a:lnTo>
                  <a:pt x="255873" y="148659"/>
                </a:lnTo>
                <a:lnTo>
                  <a:pt x="261694" y="152287"/>
                </a:lnTo>
                <a:lnTo>
                  <a:pt x="267162" y="156293"/>
                </a:lnTo>
                <a:lnTo>
                  <a:pt x="272395" y="159758"/>
                </a:lnTo>
                <a:lnTo>
                  <a:pt x="277471" y="162862"/>
                </a:lnTo>
                <a:lnTo>
                  <a:pt x="282442" y="165724"/>
                </a:lnTo>
                <a:lnTo>
                  <a:pt x="290083" y="173138"/>
                </a:lnTo>
                <a:lnTo>
                  <a:pt x="296124" y="182519"/>
                </a:lnTo>
                <a:lnTo>
                  <a:pt x="298847" y="188354"/>
                </a:lnTo>
                <a:lnTo>
                  <a:pt x="303988" y="200394"/>
                </a:lnTo>
                <a:lnTo>
                  <a:pt x="308919" y="211037"/>
                </a:lnTo>
                <a:lnTo>
                  <a:pt x="316158" y="225954"/>
                </a:lnTo>
                <a:lnTo>
                  <a:pt x="316965" y="230804"/>
                </a:lnTo>
                <a:lnTo>
                  <a:pt x="315745" y="240428"/>
                </a:lnTo>
                <a:lnTo>
                  <a:pt x="312557" y="252113"/>
                </a:lnTo>
                <a:lnTo>
                  <a:pt x="308494" y="265244"/>
                </a:lnTo>
                <a:lnTo>
                  <a:pt x="304043" y="279017"/>
                </a:lnTo>
                <a:lnTo>
                  <a:pt x="300157" y="285230"/>
                </a:lnTo>
                <a:lnTo>
                  <a:pt x="295185" y="290960"/>
                </a:lnTo>
                <a:lnTo>
                  <a:pt x="289489" y="296367"/>
                </a:lnTo>
                <a:lnTo>
                  <a:pt x="284105" y="302353"/>
                </a:lnTo>
                <a:lnTo>
                  <a:pt x="278927" y="308725"/>
                </a:lnTo>
                <a:lnTo>
                  <a:pt x="273888" y="315354"/>
                </a:lnTo>
                <a:lnTo>
                  <a:pt x="268148" y="321361"/>
                </a:lnTo>
                <a:lnTo>
                  <a:pt x="261939" y="326953"/>
                </a:lnTo>
                <a:lnTo>
                  <a:pt x="255419" y="332269"/>
                </a:lnTo>
                <a:lnTo>
                  <a:pt x="248691" y="337400"/>
                </a:lnTo>
                <a:lnTo>
                  <a:pt x="241825" y="342408"/>
                </a:lnTo>
                <a:lnTo>
                  <a:pt x="227845" y="352206"/>
                </a:lnTo>
                <a:lnTo>
                  <a:pt x="213695" y="361853"/>
                </a:lnTo>
                <a:lnTo>
                  <a:pt x="205794" y="365854"/>
                </a:lnTo>
                <a:lnTo>
                  <a:pt x="197351" y="369315"/>
                </a:lnTo>
                <a:lnTo>
                  <a:pt x="188548" y="372416"/>
                </a:lnTo>
                <a:lnTo>
                  <a:pt x="181092" y="375277"/>
                </a:lnTo>
                <a:lnTo>
                  <a:pt x="174533" y="377979"/>
                </a:lnTo>
                <a:lnTo>
                  <a:pt x="168574" y="380573"/>
                </a:lnTo>
                <a:lnTo>
                  <a:pt x="162219" y="382303"/>
                </a:lnTo>
                <a:lnTo>
                  <a:pt x="155602" y="383456"/>
                </a:lnTo>
                <a:lnTo>
                  <a:pt x="148809" y="384225"/>
                </a:lnTo>
                <a:lnTo>
                  <a:pt x="142692" y="384737"/>
                </a:lnTo>
                <a:lnTo>
                  <a:pt x="137028" y="385079"/>
                </a:lnTo>
                <a:lnTo>
                  <a:pt x="126500" y="385459"/>
                </a:lnTo>
                <a:lnTo>
                  <a:pt x="106806" y="385702"/>
                </a:lnTo>
                <a:lnTo>
                  <a:pt x="101991" y="385722"/>
                </a:lnTo>
                <a:lnTo>
                  <a:pt x="92407" y="383628"/>
                </a:lnTo>
                <a:lnTo>
                  <a:pt x="82856" y="380845"/>
                </a:lnTo>
                <a:lnTo>
                  <a:pt x="73320" y="379608"/>
                </a:lnTo>
                <a:lnTo>
                  <a:pt x="65906" y="376941"/>
                </a:lnTo>
                <a:lnTo>
                  <a:pt x="59965" y="373904"/>
                </a:lnTo>
                <a:lnTo>
                  <a:pt x="52158" y="371401"/>
                </a:lnTo>
                <a:lnTo>
                  <a:pt x="44818" y="365985"/>
                </a:lnTo>
                <a:lnTo>
                  <a:pt x="40010" y="361627"/>
                </a:lnTo>
                <a:lnTo>
                  <a:pt x="37616" y="360147"/>
                </a:lnTo>
                <a:lnTo>
                  <a:pt x="32840" y="358502"/>
                </a:lnTo>
                <a:lnTo>
                  <a:pt x="25688" y="357577"/>
                </a:lnTo>
                <a:lnTo>
                  <a:pt x="24100" y="356653"/>
                </a:lnTo>
                <a:lnTo>
                  <a:pt x="23041" y="355244"/>
                </a:lnTo>
                <a:lnTo>
                  <a:pt x="20923" y="3500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96"/>
          <p:cNvSpPr/>
          <p:nvPr/>
        </p:nvSpPr>
        <p:spPr>
          <a:xfrm>
            <a:off x="1535906" y="2428875"/>
            <a:ext cx="2117" cy="1"/>
          </a:xfrm>
          <a:custGeom>
            <a:avLst/>
            <a:gdLst/>
            <a:ahLst/>
            <a:cxnLst/>
            <a:rect l="0" t="0" r="0" b="0"/>
            <a:pathLst>
              <a:path w="2117" h="1">
                <a:moveTo>
                  <a:pt x="0" y="0"/>
                </a:moveTo>
                <a:lnTo>
                  <a:pt x="2116" y="0"/>
                </a:lnTo>
                <a:close/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97"/>
          <p:cNvSpPr/>
          <p:nvPr/>
        </p:nvSpPr>
        <p:spPr>
          <a:xfrm>
            <a:off x="2143150" y="2171700"/>
            <a:ext cx="107132" cy="200026"/>
          </a:xfrm>
          <a:custGeom>
            <a:avLst/>
            <a:gdLst/>
            <a:ahLst/>
            <a:cxnLst/>
            <a:rect l="0" t="0" r="0" b="0"/>
            <a:pathLst>
              <a:path w="107132" h="200026">
                <a:moveTo>
                  <a:pt x="7118" y="0"/>
                </a:moveTo>
                <a:lnTo>
                  <a:pt x="269" y="0"/>
                </a:lnTo>
                <a:lnTo>
                  <a:pt x="0" y="6150"/>
                </a:lnTo>
                <a:lnTo>
                  <a:pt x="2103" y="8819"/>
                </a:lnTo>
                <a:lnTo>
                  <a:pt x="3775" y="10641"/>
                </a:lnTo>
                <a:lnTo>
                  <a:pt x="7749" y="14783"/>
                </a:lnTo>
                <a:lnTo>
                  <a:pt x="9920" y="16999"/>
                </a:lnTo>
                <a:lnTo>
                  <a:pt x="11367" y="19270"/>
                </a:lnTo>
                <a:lnTo>
                  <a:pt x="12975" y="23910"/>
                </a:lnTo>
                <a:lnTo>
                  <a:pt x="15807" y="28618"/>
                </a:lnTo>
                <a:lnTo>
                  <a:pt x="17673" y="30985"/>
                </a:lnTo>
                <a:lnTo>
                  <a:pt x="19711" y="34150"/>
                </a:lnTo>
                <a:lnTo>
                  <a:pt x="21863" y="37848"/>
                </a:lnTo>
                <a:lnTo>
                  <a:pt x="24092" y="41900"/>
                </a:lnTo>
                <a:lnTo>
                  <a:pt x="25578" y="45396"/>
                </a:lnTo>
                <a:lnTo>
                  <a:pt x="27229" y="51396"/>
                </a:lnTo>
                <a:lnTo>
                  <a:pt x="28463" y="54902"/>
                </a:lnTo>
                <a:lnTo>
                  <a:pt x="30079" y="58826"/>
                </a:lnTo>
                <a:lnTo>
                  <a:pt x="31951" y="63030"/>
                </a:lnTo>
                <a:lnTo>
                  <a:pt x="33992" y="68213"/>
                </a:lnTo>
                <a:lnTo>
                  <a:pt x="38377" y="80323"/>
                </a:lnTo>
                <a:lnTo>
                  <a:pt x="40657" y="86092"/>
                </a:lnTo>
                <a:lnTo>
                  <a:pt x="42971" y="91526"/>
                </a:lnTo>
                <a:lnTo>
                  <a:pt x="47659" y="101797"/>
                </a:lnTo>
                <a:lnTo>
                  <a:pt x="57136" y="121325"/>
                </a:lnTo>
                <a:lnTo>
                  <a:pt x="59514" y="126127"/>
                </a:lnTo>
                <a:lnTo>
                  <a:pt x="61099" y="130122"/>
                </a:lnTo>
                <a:lnTo>
                  <a:pt x="62155" y="133579"/>
                </a:lnTo>
                <a:lnTo>
                  <a:pt x="62859" y="136678"/>
                </a:lnTo>
                <a:lnTo>
                  <a:pt x="64123" y="140331"/>
                </a:lnTo>
                <a:lnTo>
                  <a:pt x="65759" y="144354"/>
                </a:lnTo>
                <a:lnTo>
                  <a:pt x="67643" y="148623"/>
                </a:lnTo>
                <a:lnTo>
                  <a:pt x="69693" y="152263"/>
                </a:lnTo>
                <a:lnTo>
                  <a:pt x="71854" y="155484"/>
                </a:lnTo>
                <a:lnTo>
                  <a:pt x="74088" y="158424"/>
                </a:lnTo>
                <a:lnTo>
                  <a:pt x="76570" y="163808"/>
                </a:lnTo>
                <a:lnTo>
                  <a:pt x="77232" y="166355"/>
                </a:lnTo>
                <a:lnTo>
                  <a:pt x="80084" y="171302"/>
                </a:lnTo>
                <a:lnTo>
                  <a:pt x="81956" y="173733"/>
                </a:lnTo>
                <a:lnTo>
                  <a:pt x="83997" y="176147"/>
                </a:lnTo>
                <a:lnTo>
                  <a:pt x="86152" y="178550"/>
                </a:lnTo>
                <a:lnTo>
                  <a:pt x="91522" y="184317"/>
                </a:lnTo>
                <a:lnTo>
                  <a:pt x="107053" y="199947"/>
                </a:lnTo>
                <a:lnTo>
                  <a:pt x="107131" y="2000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98"/>
          <p:cNvSpPr/>
          <p:nvPr/>
        </p:nvSpPr>
        <p:spPr>
          <a:xfrm>
            <a:off x="2028825" y="2243137"/>
            <a:ext cx="264319" cy="57151"/>
          </a:xfrm>
          <a:custGeom>
            <a:avLst/>
            <a:gdLst/>
            <a:ahLst/>
            <a:cxnLst/>
            <a:rect l="0" t="0" r="0" b="0"/>
            <a:pathLst>
              <a:path w="264319" h="57151">
                <a:moveTo>
                  <a:pt x="0" y="57150"/>
                </a:moveTo>
                <a:lnTo>
                  <a:pt x="6150" y="50999"/>
                </a:lnTo>
                <a:lnTo>
                  <a:pt x="8819" y="50448"/>
                </a:lnTo>
                <a:lnTo>
                  <a:pt x="16999" y="50093"/>
                </a:lnTo>
                <a:lnTo>
                  <a:pt x="19270" y="49271"/>
                </a:lnTo>
                <a:lnTo>
                  <a:pt x="21578" y="47928"/>
                </a:lnTo>
                <a:lnTo>
                  <a:pt x="23910" y="46240"/>
                </a:lnTo>
                <a:lnTo>
                  <a:pt x="26259" y="45114"/>
                </a:lnTo>
                <a:lnTo>
                  <a:pt x="30985" y="43863"/>
                </a:lnTo>
                <a:lnTo>
                  <a:pt x="34150" y="42736"/>
                </a:lnTo>
                <a:lnTo>
                  <a:pt x="37848" y="41191"/>
                </a:lnTo>
                <a:lnTo>
                  <a:pt x="41900" y="39367"/>
                </a:lnTo>
                <a:lnTo>
                  <a:pt x="46190" y="38151"/>
                </a:lnTo>
                <a:lnTo>
                  <a:pt x="50637" y="37340"/>
                </a:lnTo>
                <a:lnTo>
                  <a:pt x="55189" y="36800"/>
                </a:lnTo>
                <a:lnTo>
                  <a:pt x="60605" y="35646"/>
                </a:lnTo>
                <a:lnTo>
                  <a:pt x="66597" y="34083"/>
                </a:lnTo>
                <a:lnTo>
                  <a:pt x="72973" y="32247"/>
                </a:lnTo>
                <a:lnTo>
                  <a:pt x="78811" y="31023"/>
                </a:lnTo>
                <a:lnTo>
                  <a:pt x="84290" y="30207"/>
                </a:lnTo>
                <a:lnTo>
                  <a:pt x="89531" y="29663"/>
                </a:lnTo>
                <a:lnTo>
                  <a:pt x="95406" y="28507"/>
                </a:lnTo>
                <a:lnTo>
                  <a:pt x="101704" y="26942"/>
                </a:lnTo>
                <a:lnTo>
                  <a:pt x="108284" y="25105"/>
                </a:lnTo>
                <a:lnTo>
                  <a:pt x="121944" y="20948"/>
                </a:lnTo>
                <a:lnTo>
                  <a:pt x="128921" y="18728"/>
                </a:lnTo>
                <a:lnTo>
                  <a:pt x="135160" y="17247"/>
                </a:lnTo>
                <a:lnTo>
                  <a:pt x="140906" y="16261"/>
                </a:lnTo>
                <a:lnTo>
                  <a:pt x="146325" y="15603"/>
                </a:lnTo>
                <a:lnTo>
                  <a:pt x="152318" y="14371"/>
                </a:lnTo>
                <a:lnTo>
                  <a:pt x="158695" y="12756"/>
                </a:lnTo>
                <a:lnTo>
                  <a:pt x="165328" y="10885"/>
                </a:lnTo>
                <a:lnTo>
                  <a:pt x="171337" y="9638"/>
                </a:lnTo>
                <a:lnTo>
                  <a:pt x="176931" y="8806"/>
                </a:lnTo>
                <a:lnTo>
                  <a:pt x="182247" y="8252"/>
                </a:lnTo>
                <a:lnTo>
                  <a:pt x="187380" y="7089"/>
                </a:lnTo>
                <a:lnTo>
                  <a:pt x="192388" y="5520"/>
                </a:lnTo>
                <a:lnTo>
                  <a:pt x="197315" y="3680"/>
                </a:lnTo>
                <a:lnTo>
                  <a:pt x="202187" y="2453"/>
                </a:lnTo>
                <a:lnTo>
                  <a:pt x="207022" y="1636"/>
                </a:lnTo>
                <a:lnTo>
                  <a:pt x="211833" y="1090"/>
                </a:lnTo>
                <a:lnTo>
                  <a:pt x="216628" y="727"/>
                </a:lnTo>
                <a:lnTo>
                  <a:pt x="221413" y="485"/>
                </a:lnTo>
                <a:lnTo>
                  <a:pt x="230962" y="215"/>
                </a:lnTo>
                <a:lnTo>
                  <a:pt x="26431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99"/>
          <p:cNvSpPr/>
          <p:nvPr/>
        </p:nvSpPr>
        <p:spPr>
          <a:xfrm>
            <a:off x="2424986" y="2100358"/>
            <a:ext cx="225346" cy="285655"/>
          </a:xfrm>
          <a:custGeom>
            <a:avLst/>
            <a:gdLst/>
            <a:ahLst/>
            <a:cxnLst/>
            <a:rect l="0" t="0" r="0" b="0"/>
            <a:pathLst>
              <a:path w="225346" h="285655">
                <a:moveTo>
                  <a:pt x="161051" y="49910"/>
                </a:moveTo>
                <a:lnTo>
                  <a:pt x="164843" y="49910"/>
                </a:lnTo>
                <a:lnTo>
                  <a:pt x="165167" y="49117"/>
                </a:lnTo>
                <a:lnTo>
                  <a:pt x="164589" y="47794"/>
                </a:lnTo>
                <a:lnTo>
                  <a:pt x="163409" y="46118"/>
                </a:lnTo>
                <a:lnTo>
                  <a:pt x="163417" y="45001"/>
                </a:lnTo>
                <a:lnTo>
                  <a:pt x="164216" y="44256"/>
                </a:lnTo>
                <a:lnTo>
                  <a:pt x="165542" y="43759"/>
                </a:lnTo>
                <a:lnTo>
                  <a:pt x="166426" y="42635"/>
                </a:lnTo>
                <a:lnTo>
                  <a:pt x="167016" y="41091"/>
                </a:lnTo>
                <a:lnTo>
                  <a:pt x="167846" y="35126"/>
                </a:lnTo>
                <a:lnTo>
                  <a:pt x="167962" y="32911"/>
                </a:lnTo>
                <a:lnTo>
                  <a:pt x="168833" y="31433"/>
                </a:lnTo>
                <a:lnTo>
                  <a:pt x="170208" y="30449"/>
                </a:lnTo>
                <a:lnTo>
                  <a:pt x="171918" y="29792"/>
                </a:lnTo>
                <a:lnTo>
                  <a:pt x="172265" y="28561"/>
                </a:lnTo>
                <a:lnTo>
                  <a:pt x="171702" y="26946"/>
                </a:lnTo>
                <a:lnTo>
                  <a:pt x="170533" y="25076"/>
                </a:lnTo>
                <a:lnTo>
                  <a:pt x="169234" y="20881"/>
                </a:lnTo>
                <a:lnTo>
                  <a:pt x="168888" y="18651"/>
                </a:lnTo>
                <a:lnTo>
                  <a:pt x="167863" y="17165"/>
                </a:lnTo>
                <a:lnTo>
                  <a:pt x="166386" y="16174"/>
                </a:lnTo>
                <a:lnTo>
                  <a:pt x="164608" y="15513"/>
                </a:lnTo>
                <a:lnTo>
                  <a:pt x="158312" y="10791"/>
                </a:lnTo>
                <a:lnTo>
                  <a:pt x="156050" y="9543"/>
                </a:lnTo>
                <a:lnTo>
                  <a:pt x="148280" y="6993"/>
                </a:lnTo>
                <a:lnTo>
                  <a:pt x="144600" y="5424"/>
                </a:lnTo>
                <a:lnTo>
                  <a:pt x="140558" y="3584"/>
                </a:lnTo>
                <a:lnTo>
                  <a:pt x="136277" y="2357"/>
                </a:lnTo>
                <a:lnTo>
                  <a:pt x="131835" y="1540"/>
                </a:lnTo>
                <a:lnTo>
                  <a:pt x="127286" y="994"/>
                </a:lnTo>
                <a:lnTo>
                  <a:pt x="122666" y="631"/>
                </a:lnTo>
                <a:lnTo>
                  <a:pt x="117999" y="389"/>
                </a:lnTo>
                <a:lnTo>
                  <a:pt x="108579" y="119"/>
                </a:lnTo>
                <a:lnTo>
                  <a:pt x="99101" y="0"/>
                </a:lnTo>
                <a:lnTo>
                  <a:pt x="94351" y="762"/>
                </a:lnTo>
                <a:lnTo>
                  <a:pt x="89597" y="2063"/>
                </a:lnTo>
                <a:lnTo>
                  <a:pt x="84840" y="3725"/>
                </a:lnTo>
                <a:lnTo>
                  <a:pt x="80081" y="5626"/>
                </a:lnTo>
                <a:lnTo>
                  <a:pt x="75321" y="7688"/>
                </a:lnTo>
                <a:lnTo>
                  <a:pt x="70560" y="9856"/>
                </a:lnTo>
                <a:lnTo>
                  <a:pt x="65005" y="11301"/>
                </a:lnTo>
                <a:lnTo>
                  <a:pt x="58921" y="12264"/>
                </a:lnTo>
                <a:lnTo>
                  <a:pt x="52483" y="12907"/>
                </a:lnTo>
                <a:lnTo>
                  <a:pt x="47397" y="14129"/>
                </a:lnTo>
                <a:lnTo>
                  <a:pt x="43213" y="15737"/>
                </a:lnTo>
                <a:lnTo>
                  <a:pt x="27002" y="24022"/>
                </a:lnTo>
                <a:lnTo>
                  <a:pt x="19982" y="28615"/>
                </a:lnTo>
                <a:lnTo>
                  <a:pt x="16999" y="30951"/>
                </a:lnTo>
                <a:lnTo>
                  <a:pt x="15010" y="33302"/>
                </a:lnTo>
                <a:lnTo>
                  <a:pt x="13684" y="35663"/>
                </a:lnTo>
                <a:lnTo>
                  <a:pt x="12800" y="38031"/>
                </a:lnTo>
                <a:lnTo>
                  <a:pt x="9701" y="42779"/>
                </a:lnTo>
                <a:lnTo>
                  <a:pt x="7764" y="45156"/>
                </a:lnTo>
                <a:lnTo>
                  <a:pt x="6472" y="47534"/>
                </a:lnTo>
                <a:lnTo>
                  <a:pt x="3860" y="54674"/>
                </a:lnTo>
                <a:lnTo>
                  <a:pt x="436" y="59436"/>
                </a:lnTo>
                <a:lnTo>
                  <a:pt x="0" y="62611"/>
                </a:lnTo>
                <a:lnTo>
                  <a:pt x="1631" y="70372"/>
                </a:lnTo>
                <a:lnTo>
                  <a:pt x="2885" y="79113"/>
                </a:lnTo>
                <a:lnTo>
                  <a:pt x="3442" y="87495"/>
                </a:lnTo>
                <a:lnTo>
                  <a:pt x="3690" y="93867"/>
                </a:lnTo>
                <a:lnTo>
                  <a:pt x="4550" y="96677"/>
                </a:lnTo>
                <a:lnTo>
                  <a:pt x="7622" y="101916"/>
                </a:lnTo>
                <a:lnTo>
                  <a:pt x="13814" y="109328"/>
                </a:lnTo>
                <a:lnTo>
                  <a:pt x="18354" y="116271"/>
                </a:lnTo>
                <a:lnTo>
                  <a:pt x="20676" y="120344"/>
                </a:lnTo>
                <a:lnTo>
                  <a:pt x="23018" y="123060"/>
                </a:lnTo>
                <a:lnTo>
                  <a:pt x="25372" y="124870"/>
                </a:lnTo>
                <a:lnTo>
                  <a:pt x="38648" y="131568"/>
                </a:lnTo>
                <a:lnTo>
                  <a:pt x="45266" y="133828"/>
                </a:lnTo>
                <a:lnTo>
                  <a:pt x="51647" y="134832"/>
                </a:lnTo>
                <a:lnTo>
                  <a:pt x="55571" y="135100"/>
                </a:lnTo>
                <a:lnTo>
                  <a:pt x="63371" y="135397"/>
                </a:lnTo>
                <a:lnTo>
                  <a:pt x="69484" y="135529"/>
                </a:lnTo>
                <a:lnTo>
                  <a:pt x="81180" y="135604"/>
                </a:lnTo>
                <a:lnTo>
                  <a:pt x="84785" y="134821"/>
                </a:lnTo>
                <a:lnTo>
                  <a:pt x="90907" y="131834"/>
                </a:lnTo>
                <a:lnTo>
                  <a:pt x="98390" y="127860"/>
                </a:lnTo>
                <a:lnTo>
                  <a:pt x="130190" y="111786"/>
                </a:lnTo>
                <a:lnTo>
                  <a:pt x="134127" y="109417"/>
                </a:lnTo>
                <a:lnTo>
                  <a:pt x="140618" y="104668"/>
                </a:lnTo>
                <a:lnTo>
                  <a:pt x="146149" y="97795"/>
                </a:lnTo>
                <a:lnTo>
                  <a:pt x="148735" y="93740"/>
                </a:lnTo>
                <a:lnTo>
                  <a:pt x="152047" y="90242"/>
                </a:lnTo>
                <a:lnTo>
                  <a:pt x="155842" y="87117"/>
                </a:lnTo>
                <a:lnTo>
                  <a:pt x="159959" y="84240"/>
                </a:lnTo>
                <a:lnTo>
                  <a:pt x="166651" y="76810"/>
                </a:lnTo>
                <a:lnTo>
                  <a:pt x="171477" y="69009"/>
                </a:lnTo>
                <a:lnTo>
                  <a:pt x="173623" y="62897"/>
                </a:lnTo>
                <a:lnTo>
                  <a:pt x="174830" y="54993"/>
                </a:lnTo>
                <a:lnTo>
                  <a:pt x="175793" y="52505"/>
                </a:lnTo>
                <a:lnTo>
                  <a:pt x="180148" y="45211"/>
                </a:lnTo>
                <a:lnTo>
                  <a:pt x="181445" y="40414"/>
                </a:lnTo>
                <a:lnTo>
                  <a:pt x="182277" y="31660"/>
                </a:lnTo>
                <a:lnTo>
                  <a:pt x="182470" y="23011"/>
                </a:lnTo>
                <a:lnTo>
                  <a:pt x="182480" y="21666"/>
                </a:lnTo>
                <a:lnTo>
                  <a:pt x="182482" y="62264"/>
                </a:lnTo>
                <a:lnTo>
                  <a:pt x="183276" y="66877"/>
                </a:lnTo>
                <a:lnTo>
                  <a:pt x="184599" y="71540"/>
                </a:lnTo>
                <a:lnTo>
                  <a:pt x="186275" y="76237"/>
                </a:lnTo>
                <a:lnTo>
                  <a:pt x="187392" y="80955"/>
                </a:lnTo>
                <a:lnTo>
                  <a:pt x="188137" y="85688"/>
                </a:lnTo>
                <a:lnTo>
                  <a:pt x="188633" y="90431"/>
                </a:lnTo>
                <a:lnTo>
                  <a:pt x="188964" y="95180"/>
                </a:lnTo>
                <a:lnTo>
                  <a:pt x="189185" y="99934"/>
                </a:lnTo>
                <a:lnTo>
                  <a:pt x="189332" y="104691"/>
                </a:lnTo>
                <a:lnTo>
                  <a:pt x="190224" y="110243"/>
                </a:lnTo>
                <a:lnTo>
                  <a:pt x="191612" y="116326"/>
                </a:lnTo>
                <a:lnTo>
                  <a:pt x="193331" y="122762"/>
                </a:lnTo>
                <a:lnTo>
                  <a:pt x="194477" y="128641"/>
                </a:lnTo>
                <a:lnTo>
                  <a:pt x="195242" y="134147"/>
                </a:lnTo>
                <a:lnTo>
                  <a:pt x="195751" y="139406"/>
                </a:lnTo>
                <a:lnTo>
                  <a:pt x="196884" y="144499"/>
                </a:lnTo>
                <a:lnTo>
                  <a:pt x="198434" y="149482"/>
                </a:lnTo>
                <a:lnTo>
                  <a:pt x="200260" y="154391"/>
                </a:lnTo>
                <a:lnTo>
                  <a:pt x="201478" y="160046"/>
                </a:lnTo>
                <a:lnTo>
                  <a:pt x="202290" y="166196"/>
                </a:lnTo>
                <a:lnTo>
                  <a:pt x="202831" y="172678"/>
                </a:lnTo>
                <a:lnTo>
                  <a:pt x="203192" y="178587"/>
                </a:lnTo>
                <a:lnTo>
                  <a:pt x="203593" y="189385"/>
                </a:lnTo>
                <a:lnTo>
                  <a:pt x="203819" y="204390"/>
                </a:lnTo>
                <a:lnTo>
                  <a:pt x="203905" y="233240"/>
                </a:lnTo>
                <a:lnTo>
                  <a:pt x="204702" y="237218"/>
                </a:lnTo>
                <a:lnTo>
                  <a:pt x="207703" y="243754"/>
                </a:lnTo>
                <a:lnTo>
                  <a:pt x="209567" y="251421"/>
                </a:lnTo>
                <a:lnTo>
                  <a:pt x="210064" y="255689"/>
                </a:lnTo>
                <a:lnTo>
                  <a:pt x="211188" y="258533"/>
                </a:lnTo>
                <a:lnTo>
                  <a:pt x="212732" y="260430"/>
                </a:lnTo>
                <a:lnTo>
                  <a:pt x="214555" y="261694"/>
                </a:lnTo>
                <a:lnTo>
                  <a:pt x="215770" y="263331"/>
                </a:lnTo>
                <a:lnTo>
                  <a:pt x="216581" y="265216"/>
                </a:lnTo>
                <a:lnTo>
                  <a:pt x="217481" y="269427"/>
                </a:lnTo>
                <a:lnTo>
                  <a:pt x="218106" y="277157"/>
                </a:lnTo>
                <a:lnTo>
                  <a:pt x="220276" y="280026"/>
                </a:lnTo>
                <a:lnTo>
                  <a:pt x="221965" y="281902"/>
                </a:lnTo>
                <a:lnTo>
                  <a:pt x="222298" y="283153"/>
                </a:lnTo>
                <a:lnTo>
                  <a:pt x="221726" y="283986"/>
                </a:lnTo>
                <a:lnTo>
                  <a:pt x="218897" y="285325"/>
                </a:lnTo>
                <a:lnTo>
                  <a:pt x="220627" y="285508"/>
                </a:lnTo>
                <a:lnTo>
                  <a:pt x="225345" y="28565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00"/>
          <p:cNvSpPr/>
          <p:nvPr/>
        </p:nvSpPr>
        <p:spPr>
          <a:xfrm>
            <a:off x="2750343" y="2200275"/>
            <a:ext cx="235745" cy="185738"/>
          </a:xfrm>
          <a:custGeom>
            <a:avLst/>
            <a:gdLst/>
            <a:ahLst/>
            <a:cxnLst/>
            <a:rect l="0" t="0" r="0" b="0"/>
            <a:pathLst>
              <a:path w="235745" h="185738">
                <a:moveTo>
                  <a:pt x="0" y="0"/>
                </a:moveTo>
                <a:lnTo>
                  <a:pt x="0" y="3792"/>
                </a:lnTo>
                <a:lnTo>
                  <a:pt x="794" y="4909"/>
                </a:lnTo>
                <a:lnTo>
                  <a:pt x="2117" y="5654"/>
                </a:lnTo>
                <a:lnTo>
                  <a:pt x="3793" y="6150"/>
                </a:lnTo>
                <a:lnTo>
                  <a:pt x="7771" y="8819"/>
                </a:lnTo>
                <a:lnTo>
                  <a:pt x="9943" y="10641"/>
                </a:lnTo>
                <a:lnTo>
                  <a:pt x="11391" y="12650"/>
                </a:lnTo>
                <a:lnTo>
                  <a:pt x="13001" y="16999"/>
                </a:lnTo>
                <a:lnTo>
                  <a:pt x="15832" y="21578"/>
                </a:lnTo>
                <a:lnTo>
                  <a:pt x="17699" y="23910"/>
                </a:lnTo>
                <a:lnTo>
                  <a:pt x="24006" y="28618"/>
                </a:lnTo>
                <a:lnTo>
                  <a:pt x="31307" y="33356"/>
                </a:lnTo>
                <a:lnTo>
                  <a:pt x="37198" y="38108"/>
                </a:lnTo>
                <a:lnTo>
                  <a:pt x="39880" y="41280"/>
                </a:lnTo>
                <a:lnTo>
                  <a:pt x="42462" y="44983"/>
                </a:lnTo>
                <a:lnTo>
                  <a:pt x="44977" y="49038"/>
                </a:lnTo>
                <a:lnTo>
                  <a:pt x="48241" y="52536"/>
                </a:lnTo>
                <a:lnTo>
                  <a:pt x="52004" y="55661"/>
                </a:lnTo>
                <a:lnTo>
                  <a:pt x="56101" y="58539"/>
                </a:lnTo>
                <a:lnTo>
                  <a:pt x="60419" y="62044"/>
                </a:lnTo>
                <a:lnTo>
                  <a:pt x="64886" y="65969"/>
                </a:lnTo>
                <a:lnTo>
                  <a:pt x="69451" y="70173"/>
                </a:lnTo>
                <a:lnTo>
                  <a:pt x="74082" y="73769"/>
                </a:lnTo>
                <a:lnTo>
                  <a:pt x="78757" y="76961"/>
                </a:lnTo>
                <a:lnTo>
                  <a:pt x="83461" y="79882"/>
                </a:lnTo>
                <a:lnTo>
                  <a:pt x="88184" y="83417"/>
                </a:lnTo>
                <a:lnTo>
                  <a:pt x="92921" y="87361"/>
                </a:lnTo>
                <a:lnTo>
                  <a:pt x="97666" y="91578"/>
                </a:lnTo>
                <a:lnTo>
                  <a:pt x="102417" y="95183"/>
                </a:lnTo>
                <a:lnTo>
                  <a:pt x="107172" y="98380"/>
                </a:lnTo>
                <a:lnTo>
                  <a:pt x="111929" y="101306"/>
                </a:lnTo>
                <a:lnTo>
                  <a:pt x="116688" y="104843"/>
                </a:lnTo>
                <a:lnTo>
                  <a:pt x="121449" y="108789"/>
                </a:lnTo>
                <a:lnTo>
                  <a:pt x="126210" y="113007"/>
                </a:lnTo>
                <a:lnTo>
                  <a:pt x="130971" y="116613"/>
                </a:lnTo>
                <a:lnTo>
                  <a:pt x="135733" y="119811"/>
                </a:lnTo>
                <a:lnTo>
                  <a:pt x="140495" y="122736"/>
                </a:lnTo>
                <a:lnTo>
                  <a:pt x="145257" y="126274"/>
                </a:lnTo>
                <a:lnTo>
                  <a:pt x="150019" y="130220"/>
                </a:lnTo>
                <a:lnTo>
                  <a:pt x="158750" y="138044"/>
                </a:lnTo>
                <a:lnTo>
                  <a:pt x="165277" y="144167"/>
                </a:lnTo>
                <a:lnTo>
                  <a:pt x="168922" y="146911"/>
                </a:lnTo>
                <a:lnTo>
                  <a:pt x="172940" y="149535"/>
                </a:lnTo>
                <a:lnTo>
                  <a:pt x="177206" y="152077"/>
                </a:lnTo>
                <a:lnTo>
                  <a:pt x="184063" y="157019"/>
                </a:lnTo>
                <a:lnTo>
                  <a:pt x="189756" y="161861"/>
                </a:lnTo>
                <a:lnTo>
                  <a:pt x="194932" y="166659"/>
                </a:lnTo>
                <a:lnTo>
                  <a:pt x="197423" y="168256"/>
                </a:lnTo>
                <a:lnTo>
                  <a:pt x="204722" y="171297"/>
                </a:lnTo>
                <a:lnTo>
                  <a:pt x="211912" y="176078"/>
                </a:lnTo>
                <a:lnTo>
                  <a:pt x="219069" y="178642"/>
                </a:lnTo>
                <a:lnTo>
                  <a:pt x="225424" y="183282"/>
                </a:lnTo>
                <a:lnTo>
                  <a:pt x="227188" y="184646"/>
                </a:lnTo>
                <a:lnTo>
                  <a:pt x="230090" y="185252"/>
                </a:lnTo>
                <a:lnTo>
                  <a:pt x="235744" y="1857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01"/>
          <p:cNvSpPr/>
          <p:nvPr/>
        </p:nvSpPr>
        <p:spPr>
          <a:xfrm>
            <a:off x="2828925" y="2207505"/>
            <a:ext cx="128588" cy="178508"/>
          </a:xfrm>
          <a:custGeom>
            <a:avLst/>
            <a:gdLst/>
            <a:ahLst/>
            <a:cxnLst/>
            <a:rect l="0" t="0" r="0" b="0"/>
            <a:pathLst>
              <a:path w="128588" h="178508">
                <a:moveTo>
                  <a:pt x="128587" y="7057"/>
                </a:moveTo>
                <a:lnTo>
                  <a:pt x="128587" y="906"/>
                </a:lnTo>
                <a:lnTo>
                  <a:pt x="127793" y="575"/>
                </a:lnTo>
                <a:lnTo>
                  <a:pt x="124795" y="207"/>
                </a:lnTo>
                <a:lnTo>
                  <a:pt x="122436" y="0"/>
                </a:lnTo>
                <a:lnTo>
                  <a:pt x="122105" y="765"/>
                </a:lnTo>
                <a:lnTo>
                  <a:pt x="121737" y="3731"/>
                </a:lnTo>
                <a:lnTo>
                  <a:pt x="120846" y="4840"/>
                </a:lnTo>
                <a:lnTo>
                  <a:pt x="119457" y="5579"/>
                </a:lnTo>
                <a:lnTo>
                  <a:pt x="117738" y="6072"/>
                </a:lnTo>
                <a:lnTo>
                  <a:pt x="115798" y="7988"/>
                </a:lnTo>
                <a:lnTo>
                  <a:pt x="113711" y="10852"/>
                </a:lnTo>
                <a:lnTo>
                  <a:pt x="111526" y="14350"/>
                </a:lnTo>
                <a:lnTo>
                  <a:pt x="109275" y="18269"/>
                </a:lnTo>
                <a:lnTo>
                  <a:pt x="104658" y="26857"/>
                </a:lnTo>
                <a:lnTo>
                  <a:pt x="97596" y="40617"/>
                </a:lnTo>
                <a:lnTo>
                  <a:pt x="94433" y="45305"/>
                </a:lnTo>
                <a:lnTo>
                  <a:pt x="90736" y="50018"/>
                </a:lnTo>
                <a:lnTo>
                  <a:pt x="86685" y="54748"/>
                </a:lnTo>
                <a:lnTo>
                  <a:pt x="82396" y="59488"/>
                </a:lnTo>
                <a:lnTo>
                  <a:pt x="73397" y="68989"/>
                </a:lnTo>
                <a:lnTo>
                  <a:pt x="69569" y="74539"/>
                </a:lnTo>
                <a:lnTo>
                  <a:pt x="66223" y="80620"/>
                </a:lnTo>
                <a:lnTo>
                  <a:pt x="63198" y="87055"/>
                </a:lnTo>
                <a:lnTo>
                  <a:pt x="59595" y="92933"/>
                </a:lnTo>
                <a:lnTo>
                  <a:pt x="55605" y="98439"/>
                </a:lnTo>
                <a:lnTo>
                  <a:pt x="51357" y="103697"/>
                </a:lnTo>
                <a:lnTo>
                  <a:pt x="47732" y="109584"/>
                </a:lnTo>
                <a:lnTo>
                  <a:pt x="44521" y="115889"/>
                </a:lnTo>
                <a:lnTo>
                  <a:pt x="38837" y="128452"/>
                </a:lnTo>
                <a:lnTo>
                  <a:pt x="33665" y="139327"/>
                </a:lnTo>
                <a:lnTo>
                  <a:pt x="31174" y="143656"/>
                </a:lnTo>
                <a:lnTo>
                  <a:pt x="28720" y="147335"/>
                </a:lnTo>
                <a:lnTo>
                  <a:pt x="26290" y="150582"/>
                </a:lnTo>
                <a:lnTo>
                  <a:pt x="23877" y="153541"/>
                </a:lnTo>
                <a:lnTo>
                  <a:pt x="21474" y="156306"/>
                </a:lnTo>
                <a:lnTo>
                  <a:pt x="19078" y="158944"/>
                </a:lnTo>
                <a:lnTo>
                  <a:pt x="14300" y="163992"/>
                </a:lnTo>
                <a:lnTo>
                  <a:pt x="0" y="17850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02"/>
          <p:cNvSpPr/>
          <p:nvPr/>
        </p:nvSpPr>
        <p:spPr>
          <a:xfrm>
            <a:off x="3200400" y="2250281"/>
            <a:ext cx="264319" cy="21432"/>
          </a:xfrm>
          <a:custGeom>
            <a:avLst/>
            <a:gdLst/>
            <a:ahLst/>
            <a:cxnLst/>
            <a:rect l="0" t="0" r="0" b="0"/>
            <a:pathLst>
              <a:path w="264319" h="21432">
                <a:moveTo>
                  <a:pt x="0" y="21431"/>
                </a:moveTo>
                <a:lnTo>
                  <a:pt x="10641" y="21431"/>
                </a:lnTo>
                <a:lnTo>
                  <a:pt x="12650" y="20637"/>
                </a:lnTo>
                <a:lnTo>
                  <a:pt x="14783" y="19314"/>
                </a:lnTo>
                <a:lnTo>
                  <a:pt x="16999" y="17639"/>
                </a:lnTo>
                <a:lnTo>
                  <a:pt x="20064" y="16521"/>
                </a:lnTo>
                <a:lnTo>
                  <a:pt x="23695" y="15777"/>
                </a:lnTo>
                <a:lnTo>
                  <a:pt x="27702" y="15280"/>
                </a:lnTo>
                <a:lnTo>
                  <a:pt x="31962" y="14949"/>
                </a:lnTo>
                <a:lnTo>
                  <a:pt x="36389" y="14729"/>
                </a:lnTo>
                <a:lnTo>
                  <a:pt x="45541" y="14483"/>
                </a:lnTo>
                <a:lnTo>
                  <a:pt x="54901" y="14374"/>
                </a:lnTo>
                <a:lnTo>
                  <a:pt x="60413" y="13552"/>
                </a:lnTo>
                <a:lnTo>
                  <a:pt x="66469" y="12209"/>
                </a:lnTo>
                <a:lnTo>
                  <a:pt x="72887" y="10521"/>
                </a:lnTo>
                <a:lnTo>
                  <a:pt x="78754" y="9395"/>
                </a:lnTo>
                <a:lnTo>
                  <a:pt x="84252" y="8645"/>
                </a:lnTo>
                <a:lnTo>
                  <a:pt x="89506" y="8144"/>
                </a:lnTo>
                <a:lnTo>
                  <a:pt x="95389" y="7811"/>
                </a:lnTo>
                <a:lnTo>
                  <a:pt x="108276" y="7440"/>
                </a:lnTo>
                <a:lnTo>
                  <a:pt x="137368" y="7182"/>
                </a:lnTo>
                <a:lnTo>
                  <a:pt x="143966" y="7170"/>
                </a:lnTo>
                <a:lnTo>
                  <a:pt x="149952" y="6367"/>
                </a:lnTo>
                <a:lnTo>
                  <a:pt x="155530" y="5038"/>
                </a:lnTo>
                <a:lnTo>
                  <a:pt x="160837" y="3359"/>
                </a:lnTo>
                <a:lnTo>
                  <a:pt x="165962" y="2239"/>
                </a:lnTo>
                <a:lnTo>
                  <a:pt x="170966" y="1493"/>
                </a:lnTo>
                <a:lnTo>
                  <a:pt x="175890" y="995"/>
                </a:lnTo>
                <a:lnTo>
                  <a:pt x="180760" y="663"/>
                </a:lnTo>
                <a:lnTo>
                  <a:pt x="185594" y="442"/>
                </a:lnTo>
                <a:lnTo>
                  <a:pt x="195198" y="196"/>
                </a:lnTo>
                <a:lnTo>
                  <a:pt x="26431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03"/>
          <p:cNvSpPr/>
          <p:nvPr/>
        </p:nvSpPr>
        <p:spPr>
          <a:xfrm>
            <a:off x="3507581" y="2128837"/>
            <a:ext cx="257139" cy="278512"/>
          </a:xfrm>
          <a:custGeom>
            <a:avLst/>
            <a:gdLst/>
            <a:ahLst/>
            <a:cxnLst/>
            <a:rect l="0" t="0" r="0" b="0"/>
            <a:pathLst>
              <a:path w="257139" h="278512">
                <a:moveTo>
                  <a:pt x="200025" y="14288"/>
                </a:moveTo>
                <a:lnTo>
                  <a:pt x="129859" y="14288"/>
                </a:lnTo>
                <a:lnTo>
                  <a:pt x="125467" y="13494"/>
                </a:lnTo>
                <a:lnTo>
                  <a:pt x="120951" y="12171"/>
                </a:lnTo>
                <a:lnTo>
                  <a:pt x="116352" y="10495"/>
                </a:lnTo>
                <a:lnTo>
                  <a:pt x="111699" y="9378"/>
                </a:lnTo>
                <a:lnTo>
                  <a:pt x="107010" y="8633"/>
                </a:lnTo>
                <a:lnTo>
                  <a:pt x="102296" y="8137"/>
                </a:lnTo>
                <a:lnTo>
                  <a:pt x="94942" y="7585"/>
                </a:lnTo>
                <a:lnTo>
                  <a:pt x="91870" y="7438"/>
                </a:lnTo>
                <a:lnTo>
                  <a:pt x="84223" y="5158"/>
                </a:lnTo>
                <a:lnTo>
                  <a:pt x="73963" y="1019"/>
                </a:lnTo>
                <a:lnTo>
                  <a:pt x="68393" y="302"/>
                </a:lnTo>
                <a:lnTo>
                  <a:pt x="61716" y="90"/>
                </a:lnTo>
                <a:lnTo>
                  <a:pt x="57160" y="0"/>
                </a:lnTo>
                <a:lnTo>
                  <a:pt x="57150" y="41901"/>
                </a:lnTo>
                <a:lnTo>
                  <a:pt x="56356" y="45396"/>
                </a:lnTo>
                <a:lnTo>
                  <a:pt x="53357" y="51397"/>
                </a:lnTo>
                <a:lnTo>
                  <a:pt x="51496" y="58826"/>
                </a:lnTo>
                <a:lnTo>
                  <a:pt x="50999" y="63030"/>
                </a:lnTo>
                <a:lnTo>
                  <a:pt x="49874" y="66627"/>
                </a:lnTo>
                <a:lnTo>
                  <a:pt x="46508" y="72739"/>
                </a:lnTo>
                <a:lnTo>
                  <a:pt x="44482" y="78101"/>
                </a:lnTo>
                <a:lnTo>
                  <a:pt x="43582" y="83924"/>
                </a:lnTo>
                <a:lnTo>
                  <a:pt x="43182" y="91804"/>
                </a:lnTo>
                <a:lnTo>
                  <a:pt x="42957" y="101373"/>
                </a:lnTo>
                <a:lnTo>
                  <a:pt x="42891" y="109235"/>
                </a:lnTo>
                <a:lnTo>
                  <a:pt x="42087" y="111717"/>
                </a:lnTo>
                <a:lnTo>
                  <a:pt x="36714" y="120006"/>
                </a:lnTo>
                <a:lnTo>
                  <a:pt x="37176" y="120485"/>
                </a:lnTo>
                <a:lnTo>
                  <a:pt x="39806" y="121018"/>
                </a:lnTo>
                <a:lnTo>
                  <a:pt x="40825" y="121953"/>
                </a:lnTo>
                <a:lnTo>
                  <a:pt x="41504" y="123371"/>
                </a:lnTo>
                <a:lnTo>
                  <a:pt x="42855" y="128561"/>
                </a:lnTo>
                <a:lnTo>
                  <a:pt x="46653" y="128580"/>
                </a:lnTo>
                <a:lnTo>
                  <a:pt x="48564" y="127789"/>
                </a:lnTo>
                <a:lnTo>
                  <a:pt x="55047" y="123676"/>
                </a:lnTo>
                <a:lnTo>
                  <a:pt x="59655" y="122436"/>
                </a:lnTo>
                <a:lnTo>
                  <a:pt x="66465" y="121885"/>
                </a:lnTo>
                <a:lnTo>
                  <a:pt x="70504" y="121738"/>
                </a:lnTo>
                <a:lnTo>
                  <a:pt x="74784" y="120846"/>
                </a:lnTo>
                <a:lnTo>
                  <a:pt x="79224" y="119458"/>
                </a:lnTo>
                <a:lnTo>
                  <a:pt x="83773" y="117739"/>
                </a:lnTo>
                <a:lnTo>
                  <a:pt x="88392" y="116592"/>
                </a:lnTo>
                <a:lnTo>
                  <a:pt x="93059" y="115828"/>
                </a:lnTo>
                <a:lnTo>
                  <a:pt x="97758" y="115319"/>
                </a:lnTo>
                <a:lnTo>
                  <a:pt x="102478" y="114979"/>
                </a:lnTo>
                <a:lnTo>
                  <a:pt x="107213" y="114753"/>
                </a:lnTo>
                <a:lnTo>
                  <a:pt x="116706" y="114501"/>
                </a:lnTo>
                <a:lnTo>
                  <a:pt x="154782" y="114308"/>
                </a:lnTo>
                <a:lnTo>
                  <a:pt x="159544" y="115099"/>
                </a:lnTo>
                <a:lnTo>
                  <a:pt x="164306" y="116420"/>
                </a:lnTo>
                <a:lnTo>
                  <a:pt x="169069" y="118095"/>
                </a:lnTo>
                <a:lnTo>
                  <a:pt x="173831" y="119211"/>
                </a:lnTo>
                <a:lnTo>
                  <a:pt x="178594" y="119955"/>
                </a:lnTo>
                <a:lnTo>
                  <a:pt x="183356" y="120451"/>
                </a:lnTo>
                <a:lnTo>
                  <a:pt x="188119" y="121576"/>
                </a:lnTo>
                <a:lnTo>
                  <a:pt x="192881" y="123119"/>
                </a:lnTo>
                <a:lnTo>
                  <a:pt x="197644" y="124942"/>
                </a:lnTo>
                <a:lnTo>
                  <a:pt x="205052" y="126967"/>
                </a:lnTo>
                <a:lnTo>
                  <a:pt x="211784" y="128661"/>
                </a:lnTo>
                <a:lnTo>
                  <a:pt x="215802" y="130224"/>
                </a:lnTo>
                <a:lnTo>
                  <a:pt x="223705" y="134077"/>
                </a:lnTo>
                <a:lnTo>
                  <a:pt x="229864" y="138436"/>
                </a:lnTo>
                <a:lnTo>
                  <a:pt x="237794" y="145352"/>
                </a:lnTo>
                <a:lnTo>
                  <a:pt x="245171" y="152428"/>
                </a:lnTo>
                <a:lnTo>
                  <a:pt x="252383" y="159552"/>
                </a:lnTo>
                <a:lnTo>
                  <a:pt x="253980" y="161931"/>
                </a:lnTo>
                <a:lnTo>
                  <a:pt x="255755" y="166690"/>
                </a:lnTo>
                <a:lnTo>
                  <a:pt x="256754" y="173832"/>
                </a:lnTo>
                <a:lnTo>
                  <a:pt x="256988" y="180711"/>
                </a:lnTo>
                <a:lnTo>
                  <a:pt x="257138" y="194270"/>
                </a:lnTo>
                <a:lnTo>
                  <a:pt x="256356" y="196982"/>
                </a:lnTo>
                <a:lnTo>
                  <a:pt x="253371" y="202112"/>
                </a:lnTo>
                <a:lnTo>
                  <a:pt x="247228" y="209463"/>
                </a:lnTo>
                <a:lnTo>
                  <a:pt x="240584" y="214274"/>
                </a:lnTo>
                <a:lnTo>
                  <a:pt x="236588" y="216668"/>
                </a:lnTo>
                <a:lnTo>
                  <a:pt x="230034" y="223562"/>
                </a:lnTo>
                <a:lnTo>
                  <a:pt x="227174" y="227622"/>
                </a:lnTo>
                <a:lnTo>
                  <a:pt x="219764" y="234251"/>
                </a:lnTo>
                <a:lnTo>
                  <a:pt x="215566" y="237130"/>
                </a:lnTo>
                <a:lnTo>
                  <a:pt x="211179" y="239843"/>
                </a:lnTo>
                <a:lnTo>
                  <a:pt x="206667" y="242445"/>
                </a:lnTo>
                <a:lnTo>
                  <a:pt x="197421" y="247453"/>
                </a:lnTo>
                <a:lnTo>
                  <a:pt x="188019" y="252325"/>
                </a:lnTo>
                <a:lnTo>
                  <a:pt x="183290" y="253942"/>
                </a:lnTo>
                <a:lnTo>
                  <a:pt x="178549" y="255020"/>
                </a:lnTo>
                <a:lnTo>
                  <a:pt x="173802" y="255738"/>
                </a:lnTo>
                <a:lnTo>
                  <a:pt x="169049" y="257011"/>
                </a:lnTo>
                <a:lnTo>
                  <a:pt x="164293" y="258653"/>
                </a:lnTo>
                <a:lnTo>
                  <a:pt x="159535" y="260541"/>
                </a:lnTo>
                <a:lnTo>
                  <a:pt x="154776" y="261801"/>
                </a:lnTo>
                <a:lnTo>
                  <a:pt x="150015" y="262640"/>
                </a:lnTo>
                <a:lnTo>
                  <a:pt x="145253" y="263199"/>
                </a:lnTo>
                <a:lnTo>
                  <a:pt x="140492" y="264366"/>
                </a:lnTo>
                <a:lnTo>
                  <a:pt x="135730" y="265938"/>
                </a:lnTo>
                <a:lnTo>
                  <a:pt x="130968" y="267779"/>
                </a:lnTo>
                <a:lnTo>
                  <a:pt x="126206" y="269007"/>
                </a:lnTo>
                <a:lnTo>
                  <a:pt x="121443" y="269826"/>
                </a:lnTo>
                <a:lnTo>
                  <a:pt x="116681" y="270371"/>
                </a:lnTo>
                <a:lnTo>
                  <a:pt x="109273" y="273094"/>
                </a:lnTo>
                <a:lnTo>
                  <a:pt x="106186" y="274931"/>
                </a:lnTo>
                <a:lnTo>
                  <a:pt x="98523" y="276973"/>
                </a:lnTo>
                <a:lnTo>
                  <a:pt x="94257" y="277518"/>
                </a:lnTo>
                <a:lnTo>
                  <a:pt x="89825" y="277881"/>
                </a:lnTo>
                <a:lnTo>
                  <a:pt x="85284" y="278122"/>
                </a:lnTo>
                <a:lnTo>
                  <a:pt x="73423" y="278463"/>
                </a:lnTo>
                <a:lnTo>
                  <a:pt x="70380" y="278511"/>
                </a:lnTo>
                <a:lnTo>
                  <a:pt x="62765" y="276447"/>
                </a:lnTo>
                <a:lnTo>
                  <a:pt x="54883" y="273678"/>
                </a:lnTo>
                <a:lnTo>
                  <a:pt x="48734" y="272447"/>
                </a:lnTo>
                <a:lnTo>
                  <a:pt x="40810" y="271754"/>
                </a:lnTo>
                <a:lnTo>
                  <a:pt x="33435" y="271549"/>
                </a:lnTo>
                <a:lnTo>
                  <a:pt x="26223" y="271488"/>
                </a:lnTo>
                <a:lnTo>
                  <a:pt x="23832" y="270686"/>
                </a:lnTo>
                <a:lnTo>
                  <a:pt x="16674" y="266558"/>
                </a:lnTo>
                <a:lnTo>
                  <a:pt x="11909" y="265314"/>
                </a:lnTo>
                <a:lnTo>
                  <a:pt x="4763" y="264614"/>
                </a:lnTo>
                <a:lnTo>
                  <a:pt x="0" y="2643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04"/>
          <p:cNvSpPr/>
          <p:nvPr/>
        </p:nvSpPr>
        <p:spPr>
          <a:xfrm>
            <a:off x="3864771" y="2164558"/>
            <a:ext cx="257173" cy="92868"/>
          </a:xfrm>
          <a:custGeom>
            <a:avLst/>
            <a:gdLst/>
            <a:ahLst/>
            <a:cxnLst/>
            <a:rect l="0" t="0" r="0" b="0"/>
            <a:pathLst>
              <a:path w="257173" h="92868">
                <a:moveTo>
                  <a:pt x="28572" y="21429"/>
                </a:moveTo>
                <a:lnTo>
                  <a:pt x="28572" y="8429"/>
                </a:lnTo>
                <a:lnTo>
                  <a:pt x="30689" y="5597"/>
                </a:lnTo>
                <a:lnTo>
                  <a:pt x="35690" y="26"/>
                </a:lnTo>
                <a:lnTo>
                  <a:pt x="39827" y="3"/>
                </a:lnTo>
                <a:lnTo>
                  <a:pt x="38072" y="0"/>
                </a:lnTo>
                <a:lnTo>
                  <a:pt x="37287" y="793"/>
                </a:lnTo>
                <a:lnTo>
                  <a:pt x="36763" y="2115"/>
                </a:lnTo>
                <a:lnTo>
                  <a:pt x="36414" y="3791"/>
                </a:lnTo>
                <a:lnTo>
                  <a:pt x="36975" y="4908"/>
                </a:lnTo>
                <a:lnTo>
                  <a:pt x="38143" y="5652"/>
                </a:lnTo>
                <a:lnTo>
                  <a:pt x="41928" y="6847"/>
                </a:lnTo>
                <a:lnTo>
                  <a:pt x="42238" y="7739"/>
                </a:lnTo>
                <a:lnTo>
                  <a:pt x="42445" y="9127"/>
                </a:lnTo>
                <a:lnTo>
                  <a:pt x="42584" y="10847"/>
                </a:lnTo>
                <a:lnTo>
                  <a:pt x="42676" y="12787"/>
                </a:lnTo>
                <a:lnTo>
                  <a:pt x="42778" y="17059"/>
                </a:lnTo>
                <a:lnTo>
                  <a:pt x="42852" y="30988"/>
                </a:lnTo>
                <a:lnTo>
                  <a:pt x="42061" y="33358"/>
                </a:lnTo>
                <a:lnTo>
                  <a:pt x="40740" y="35732"/>
                </a:lnTo>
                <a:lnTo>
                  <a:pt x="39065" y="38108"/>
                </a:lnTo>
                <a:lnTo>
                  <a:pt x="37155" y="40486"/>
                </a:lnTo>
                <a:lnTo>
                  <a:pt x="35088" y="42865"/>
                </a:lnTo>
                <a:lnTo>
                  <a:pt x="32916" y="45244"/>
                </a:lnTo>
                <a:lnTo>
                  <a:pt x="28386" y="50005"/>
                </a:lnTo>
                <a:lnTo>
                  <a:pt x="11893" y="66673"/>
                </a:lnTo>
                <a:lnTo>
                  <a:pt x="10309" y="69054"/>
                </a:lnTo>
                <a:lnTo>
                  <a:pt x="9253" y="71435"/>
                </a:lnTo>
                <a:lnTo>
                  <a:pt x="8549" y="73817"/>
                </a:lnTo>
                <a:lnTo>
                  <a:pt x="7286" y="75404"/>
                </a:lnTo>
                <a:lnTo>
                  <a:pt x="5650" y="76462"/>
                </a:lnTo>
                <a:lnTo>
                  <a:pt x="3766" y="77168"/>
                </a:lnTo>
                <a:lnTo>
                  <a:pt x="2509" y="78432"/>
                </a:lnTo>
                <a:lnTo>
                  <a:pt x="1672" y="80068"/>
                </a:lnTo>
                <a:lnTo>
                  <a:pt x="328" y="84606"/>
                </a:lnTo>
                <a:lnTo>
                  <a:pt x="145" y="87343"/>
                </a:lnTo>
                <a:lnTo>
                  <a:pt x="0" y="92771"/>
                </a:lnTo>
                <a:lnTo>
                  <a:pt x="7273" y="92861"/>
                </a:lnTo>
                <a:lnTo>
                  <a:pt x="89522" y="92867"/>
                </a:lnTo>
                <a:lnTo>
                  <a:pt x="95399" y="92073"/>
                </a:lnTo>
                <a:lnTo>
                  <a:pt x="101698" y="90750"/>
                </a:lnTo>
                <a:lnTo>
                  <a:pt x="108279" y="89074"/>
                </a:lnTo>
                <a:lnTo>
                  <a:pt x="114254" y="87957"/>
                </a:lnTo>
                <a:lnTo>
                  <a:pt x="119825" y="87212"/>
                </a:lnTo>
                <a:lnTo>
                  <a:pt x="125126" y="86716"/>
                </a:lnTo>
                <a:lnTo>
                  <a:pt x="131041" y="86385"/>
                </a:lnTo>
                <a:lnTo>
                  <a:pt x="143964" y="86017"/>
                </a:lnTo>
                <a:lnTo>
                  <a:pt x="175888" y="85749"/>
                </a:lnTo>
                <a:lnTo>
                  <a:pt x="212913" y="85723"/>
                </a:lnTo>
                <a:lnTo>
                  <a:pt x="216554" y="86517"/>
                </a:lnTo>
                <a:lnTo>
                  <a:pt x="219775" y="87840"/>
                </a:lnTo>
                <a:lnTo>
                  <a:pt x="225470" y="90632"/>
                </a:lnTo>
                <a:lnTo>
                  <a:pt x="233139" y="92205"/>
                </a:lnTo>
                <a:lnTo>
                  <a:pt x="240438" y="92671"/>
                </a:lnTo>
                <a:lnTo>
                  <a:pt x="249608" y="92859"/>
                </a:lnTo>
                <a:lnTo>
                  <a:pt x="257172" y="9286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305"/>
          <p:cNvSpPr/>
          <p:nvPr/>
        </p:nvSpPr>
        <p:spPr>
          <a:xfrm>
            <a:off x="4079081" y="2135981"/>
            <a:ext cx="28576" cy="300038"/>
          </a:xfrm>
          <a:custGeom>
            <a:avLst/>
            <a:gdLst/>
            <a:ahLst/>
            <a:cxnLst/>
            <a:rect l="0" t="0" r="0" b="0"/>
            <a:pathLst>
              <a:path w="28576" h="300038">
                <a:moveTo>
                  <a:pt x="0" y="0"/>
                </a:moveTo>
                <a:lnTo>
                  <a:pt x="0" y="40910"/>
                </a:lnTo>
                <a:lnTo>
                  <a:pt x="794" y="46323"/>
                </a:lnTo>
                <a:lnTo>
                  <a:pt x="2117" y="52313"/>
                </a:lnTo>
                <a:lnTo>
                  <a:pt x="3792" y="58688"/>
                </a:lnTo>
                <a:lnTo>
                  <a:pt x="4910" y="65319"/>
                </a:lnTo>
                <a:lnTo>
                  <a:pt x="5654" y="72121"/>
                </a:lnTo>
                <a:lnTo>
                  <a:pt x="6151" y="79037"/>
                </a:lnTo>
                <a:lnTo>
                  <a:pt x="6482" y="86029"/>
                </a:lnTo>
                <a:lnTo>
                  <a:pt x="6849" y="100147"/>
                </a:lnTo>
                <a:lnTo>
                  <a:pt x="7118" y="142887"/>
                </a:lnTo>
                <a:lnTo>
                  <a:pt x="7920" y="150820"/>
                </a:lnTo>
                <a:lnTo>
                  <a:pt x="9249" y="159284"/>
                </a:lnTo>
                <a:lnTo>
                  <a:pt x="10928" y="168102"/>
                </a:lnTo>
                <a:lnTo>
                  <a:pt x="12048" y="176361"/>
                </a:lnTo>
                <a:lnTo>
                  <a:pt x="12794" y="184249"/>
                </a:lnTo>
                <a:lnTo>
                  <a:pt x="13292" y="191889"/>
                </a:lnTo>
                <a:lnTo>
                  <a:pt x="13845" y="204611"/>
                </a:lnTo>
                <a:lnTo>
                  <a:pt x="13993" y="210226"/>
                </a:lnTo>
                <a:lnTo>
                  <a:pt x="14885" y="216351"/>
                </a:lnTo>
                <a:lnTo>
                  <a:pt x="16273" y="222815"/>
                </a:lnTo>
                <a:lnTo>
                  <a:pt x="17992" y="229506"/>
                </a:lnTo>
                <a:lnTo>
                  <a:pt x="19139" y="235554"/>
                </a:lnTo>
                <a:lnTo>
                  <a:pt x="19903" y="241173"/>
                </a:lnTo>
                <a:lnTo>
                  <a:pt x="20412" y="246507"/>
                </a:lnTo>
                <a:lnTo>
                  <a:pt x="20752" y="251650"/>
                </a:lnTo>
                <a:lnTo>
                  <a:pt x="20978" y="256667"/>
                </a:lnTo>
                <a:lnTo>
                  <a:pt x="21297" y="269195"/>
                </a:lnTo>
                <a:lnTo>
                  <a:pt x="21430" y="297903"/>
                </a:lnTo>
                <a:lnTo>
                  <a:pt x="21431" y="299912"/>
                </a:lnTo>
                <a:lnTo>
                  <a:pt x="22225" y="299954"/>
                </a:lnTo>
                <a:lnTo>
                  <a:pt x="28575" y="3000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306"/>
          <p:cNvSpPr/>
          <p:nvPr/>
        </p:nvSpPr>
        <p:spPr>
          <a:xfrm>
            <a:off x="2500312" y="1007297"/>
            <a:ext cx="971551" cy="307154"/>
          </a:xfrm>
          <a:custGeom>
            <a:avLst/>
            <a:gdLst/>
            <a:ahLst/>
            <a:cxnLst/>
            <a:rect l="0" t="0" r="0" b="0"/>
            <a:pathLst>
              <a:path w="971551" h="307154">
                <a:moveTo>
                  <a:pt x="0" y="307153"/>
                </a:moveTo>
                <a:lnTo>
                  <a:pt x="0" y="300303"/>
                </a:lnTo>
                <a:lnTo>
                  <a:pt x="3792" y="300096"/>
                </a:lnTo>
                <a:lnTo>
                  <a:pt x="4910" y="299273"/>
                </a:lnTo>
                <a:lnTo>
                  <a:pt x="5654" y="297931"/>
                </a:lnTo>
                <a:lnTo>
                  <a:pt x="6482" y="294323"/>
                </a:lnTo>
                <a:lnTo>
                  <a:pt x="6850" y="290073"/>
                </a:lnTo>
                <a:lnTo>
                  <a:pt x="7741" y="288623"/>
                </a:lnTo>
                <a:lnTo>
                  <a:pt x="9130" y="287656"/>
                </a:lnTo>
                <a:lnTo>
                  <a:pt x="10849" y="287011"/>
                </a:lnTo>
                <a:lnTo>
                  <a:pt x="11995" y="285787"/>
                </a:lnTo>
                <a:lnTo>
                  <a:pt x="12759" y="284178"/>
                </a:lnTo>
                <a:lnTo>
                  <a:pt x="13269" y="282311"/>
                </a:lnTo>
                <a:lnTo>
                  <a:pt x="15951" y="278120"/>
                </a:lnTo>
                <a:lnTo>
                  <a:pt x="19789" y="272818"/>
                </a:lnTo>
                <a:lnTo>
                  <a:pt x="24141" y="265170"/>
                </a:lnTo>
                <a:lnTo>
                  <a:pt x="33402" y="252234"/>
                </a:lnTo>
                <a:lnTo>
                  <a:pt x="38129" y="244115"/>
                </a:lnTo>
                <a:lnTo>
                  <a:pt x="44992" y="237332"/>
                </a:lnTo>
                <a:lnTo>
                  <a:pt x="49045" y="234412"/>
                </a:lnTo>
                <a:lnTo>
                  <a:pt x="55664" y="226934"/>
                </a:lnTo>
                <a:lnTo>
                  <a:pt x="62046" y="218318"/>
                </a:lnTo>
                <a:lnTo>
                  <a:pt x="70174" y="209198"/>
                </a:lnTo>
                <a:lnTo>
                  <a:pt x="79078" y="199852"/>
                </a:lnTo>
                <a:lnTo>
                  <a:pt x="119365" y="159218"/>
                </a:lnTo>
                <a:lnTo>
                  <a:pt x="130839" y="149858"/>
                </a:lnTo>
                <a:lnTo>
                  <a:pt x="143082" y="140406"/>
                </a:lnTo>
                <a:lnTo>
                  <a:pt x="153815" y="130914"/>
                </a:lnTo>
                <a:lnTo>
                  <a:pt x="165993" y="123520"/>
                </a:lnTo>
                <a:lnTo>
                  <a:pt x="179344" y="116794"/>
                </a:lnTo>
                <a:lnTo>
                  <a:pt x="193215" y="108513"/>
                </a:lnTo>
                <a:lnTo>
                  <a:pt x="205200" y="99541"/>
                </a:lnTo>
                <a:lnTo>
                  <a:pt x="210619" y="94926"/>
                </a:lnTo>
                <a:lnTo>
                  <a:pt x="225106" y="87682"/>
                </a:lnTo>
                <a:lnTo>
                  <a:pt x="241335" y="81023"/>
                </a:lnTo>
                <a:lnTo>
                  <a:pt x="256485" y="72771"/>
                </a:lnTo>
                <a:lnTo>
                  <a:pt x="271156" y="65929"/>
                </a:lnTo>
                <a:lnTo>
                  <a:pt x="292803" y="57614"/>
                </a:lnTo>
                <a:lnTo>
                  <a:pt x="307935" y="51784"/>
                </a:lnTo>
                <a:lnTo>
                  <a:pt x="325243" y="43901"/>
                </a:lnTo>
                <a:lnTo>
                  <a:pt x="349046" y="34331"/>
                </a:lnTo>
                <a:lnTo>
                  <a:pt x="378422" y="24779"/>
                </a:lnTo>
                <a:lnTo>
                  <a:pt x="400785" y="21609"/>
                </a:lnTo>
                <a:lnTo>
                  <a:pt x="426373" y="15996"/>
                </a:lnTo>
                <a:lnTo>
                  <a:pt x="449389" y="10099"/>
                </a:lnTo>
                <a:lnTo>
                  <a:pt x="478499" y="5588"/>
                </a:lnTo>
                <a:lnTo>
                  <a:pt x="493654" y="2467"/>
                </a:lnTo>
                <a:lnTo>
                  <a:pt x="519242" y="711"/>
                </a:lnTo>
                <a:lnTo>
                  <a:pt x="542258" y="190"/>
                </a:lnTo>
                <a:lnTo>
                  <a:pt x="578556" y="0"/>
                </a:lnTo>
                <a:lnTo>
                  <a:pt x="614351" y="5629"/>
                </a:lnTo>
                <a:lnTo>
                  <a:pt x="635790" y="8791"/>
                </a:lnTo>
                <a:lnTo>
                  <a:pt x="657224" y="12639"/>
                </a:lnTo>
                <a:lnTo>
                  <a:pt x="678656" y="15895"/>
                </a:lnTo>
                <a:lnTo>
                  <a:pt x="703439" y="24107"/>
                </a:lnTo>
                <a:lnTo>
                  <a:pt x="729325" y="33373"/>
                </a:lnTo>
                <a:lnTo>
                  <a:pt x="750290" y="39678"/>
                </a:lnTo>
                <a:lnTo>
                  <a:pt x="764468" y="41431"/>
                </a:lnTo>
                <a:lnTo>
                  <a:pt x="770789" y="43486"/>
                </a:lnTo>
                <a:lnTo>
                  <a:pt x="788064" y="53169"/>
                </a:lnTo>
                <a:lnTo>
                  <a:pt x="807911" y="61418"/>
                </a:lnTo>
                <a:lnTo>
                  <a:pt x="828079" y="68890"/>
                </a:lnTo>
                <a:lnTo>
                  <a:pt x="839258" y="73729"/>
                </a:lnTo>
                <a:lnTo>
                  <a:pt x="849518" y="80642"/>
                </a:lnTo>
                <a:lnTo>
                  <a:pt x="859370" y="89006"/>
                </a:lnTo>
                <a:lnTo>
                  <a:pt x="869040" y="98015"/>
                </a:lnTo>
                <a:lnTo>
                  <a:pt x="890837" y="119353"/>
                </a:lnTo>
                <a:lnTo>
                  <a:pt x="905865" y="134325"/>
                </a:lnTo>
                <a:lnTo>
                  <a:pt x="914840" y="141176"/>
                </a:lnTo>
                <a:lnTo>
                  <a:pt x="919456" y="144114"/>
                </a:lnTo>
                <a:lnTo>
                  <a:pt x="926701" y="151612"/>
                </a:lnTo>
                <a:lnTo>
                  <a:pt x="932567" y="159442"/>
                </a:lnTo>
                <a:lnTo>
                  <a:pt x="940332" y="168313"/>
                </a:lnTo>
                <a:lnTo>
                  <a:pt x="947660" y="175968"/>
                </a:lnTo>
                <a:lnTo>
                  <a:pt x="959634" y="188062"/>
                </a:lnTo>
                <a:lnTo>
                  <a:pt x="961225" y="190452"/>
                </a:lnTo>
                <a:lnTo>
                  <a:pt x="963987" y="198583"/>
                </a:lnTo>
                <a:lnTo>
                  <a:pt x="971550" y="20714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307"/>
          <p:cNvSpPr/>
          <p:nvPr/>
        </p:nvSpPr>
        <p:spPr>
          <a:xfrm>
            <a:off x="3378993" y="1064418"/>
            <a:ext cx="185703" cy="221449"/>
          </a:xfrm>
          <a:custGeom>
            <a:avLst/>
            <a:gdLst/>
            <a:ahLst/>
            <a:cxnLst/>
            <a:rect l="0" t="0" r="0" b="0"/>
            <a:pathLst>
              <a:path w="185703" h="221449">
                <a:moveTo>
                  <a:pt x="35719" y="0"/>
                </a:moveTo>
                <a:lnTo>
                  <a:pt x="35719" y="3793"/>
                </a:lnTo>
                <a:lnTo>
                  <a:pt x="36513" y="5703"/>
                </a:lnTo>
                <a:lnTo>
                  <a:pt x="40628" y="12185"/>
                </a:lnTo>
                <a:lnTo>
                  <a:pt x="41870" y="16793"/>
                </a:lnTo>
                <a:lnTo>
                  <a:pt x="44538" y="21487"/>
                </a:lnTo>
                <a:lnTo>
                  <a:pt x="48370" y="26218"/>
                </a:lnTo>
                <a:lnTo>
                  <a:pt x="52719" y="30967"/>
                </a:lnTo>
                <a:lnTo>
                  <a:pt x="57298" y="37840"/>
                </a:lnTo>
                <a:lnTo>
                  <a:pt x="59630" y="41896"/>
                </a:lnTo>
                <a:lnTo>
                  <a:pt x="64337" y="48519"/>
                </a:lnTo>
                <a:lnTo>
                  <a:pt x="66705" y="51396"/>
                </a:lnTo>
                <a:lnTo>
                  <a:pt x="69870" y="54108"/>
                </a:lnTo>
                <a:lnTo>
                  <a:pt x="73567" y="56709"/>
                </a:lnTo>
                <a:lnTo>
                  <a:pt x="77620" y="59238"/>
                </a:lnTo>
                <a:lnTo>
                  <a:pt x="81115" y="62511"/>
                </a:lnTo>
                <a:lnTo>
                  <a:pt x="84240" y="66280"/>
                </a:lnTo>
                <a:lnTo>
                  <a:pt x="87116" y="70381"/>
                </a:lnTo>
                <a:lnTo>
                  <a:pt x="90621" y="73908"/>
                </a:lnTo>
                <a:lnTo>
                  <a:pt x="94546" y="77053"/>
                </a:lnTo>
                <a:lnTo>
                  <a:pt x="98749" y="79944"/>
                </a:lnTo>
                <a:lnTo>
                  <a:pt x="103139" y="82665"/>
                </a:lnTo>
                <a:lnTo>
                  <a:pt x="107653" y="85272"/>
                </a:lnTo>
                <a:lnTo>
                  <a:pt x="112250" y="87805"/>
                </a:lnTo>
                <a:lnTo>
                  <a:pt x="116109" y="91080"/>
                </a:lnTo>
                <a:lnTo>
                  <a:pt x="119474" y="94851"/>
                </a:lnTo>
                <a:lnTo>
                  <a:pt x="122513" y="98953"/>
                </a:lnTo>
                <a:lnTo>
                  <a:pt x="126125" y="102481"/>
                </a:lnTo>
                <a:lnTo>
                  <a:pt x="130121" y="105627"/>
                </a:lnTo>
                <a:lnTo>
                  <a:pt x="134372" y="108518"/>
                </a:lnTo>
                <a:lnTo>
                  <a:pt x="138000" y="111239"/>
                </a:lnTo>
                <a:lnTo>
                  <a:pt x="141213" y="113847"/>
                </a:lnTo>
                <a:lnTo>
                  <a:pt x="146899" y="118861"/>
                </a:lnTo>
                <a:lnTo>
                  <a:pt x="152072" y="123736"/>
                </a:lnTo>
                <a:lnTo>
                  <a:pt x="155356" y="125353"/>
                </a:lnTo>
                <a:lnTo>
                  <a:pt x="159134" y="126431"/>
                </a:lnTo>
                <a:lnTo>
                  <a:pt x="163239" y="127150"/>
                </a:lnTo>
                <a:lnTo>
                  <a:pt x="165976" y="128423"/>
                </a:lnTo>
                <a:lnTo>
                  <a:pt x="167801" y="130066"/>
                </a:lnTo>
                <a:lnTo>
                  <a:pt x="172485" y="136169"/>
                </a:lnTo>
                <a:lnTo>
                  <a:pt x="176673" y="140689"/>
                </a:lnTo>
                <a:lnTo>
                  <a:pt x="181180" y="145343"/>
                </a:lnTo>
                <a:lnTo>
                  <a:pt x="182699" y="147695"/>
                </a:lnTo>
                <a:lnTo>
                  <a:pt x="184837" y="154005"/>
                </a:lnTo>
                <a:lnTo>
                  <a:pt x="185337" y="155759"/>
                </a:lnTo>
                <a:lnTo>
                  <a:pt x="185685" y="162632"/>
                </a:lnTo>
                <a:lnTo>
                  <a:pt x="185702" y="163190"/>
                </a:lnTo>
                <a:lnTo>
                  <a:pt x="184921" y="163562"/>
                </a:lnTo>
                <a:lnTo>
                  <a:pt x="181935" y="163976"/>
                </a:lnTo>
                <a:lnTo>
                  <a:pt x="180821" y="164880"/>
                </a:lnTo>
                <a:lnTo>
                  <a:pt x="180079" y="166276"/>
                </a:lnTo>
                <a:lnTo>
                  <a:pt x="179584" y="168001"/>
                </a:lnTo>
                <a:lnTo>
                  <a:pt x="178460" y="169151"/>
                </a:lnTo>
                <a:lnTo>
                  <a:pt x="176917" y="169917"/>
                </a:lnTo>
                <a:lnTo>
                  <a:pt x="175095" y="170428"/>
                </a:lnTo>
                <a:lnTo>
                  <a:pt x="170954" y="173113"/>
                </a:lnTo>
                <a:lnTo>
                  <a:pt x="168738" y="174940"/>
                </a:lnTo>
                <a:lnTo>
                  <a:pt x="166467" y="176158"/>
                </a:lnTo>
                <a:lnTo>
                  <a:pt x="158685" y="178666"/>
                </a:lnTo>
                <a:lnTo>
                  <a:pt x="155002" y="180230"/>
                </a:lnTo>
                <a:lnTo>
                  <a:pt x="150960" y="182066"/>
                </a:lnTo>
                <a:lnTo>
                  <a:pt x="145884" y="184083"/>
                </a:lnTo>
                <a:lnTo>
                  <a:pt x="133894" y="188442"/>
                </a:lnTo>
                <a:lnTo>
                  <a:pt x="128156" y="190716"/>
                </a:lnTo>
                <a:lnTo>
                  <a:pt x="122744" y="193025"/>
                </a:lnTo>
                <a:lnTo>
                  <a:pt x="117548" y="195358"/>
                </a:lnTo>
                <a:lnTo>
                  <a:pt x="111703" y="197708"/>
                </a:lnTo>
                <a:lnTo>
                  <a:pt x="98859" y="202435"/>
                </a:lnTo>
                <a:lnTo>
                  <a:pt x="92893" y="204807"/>
                </a:lnTo>
                <a:lnTo>
                  <a:pt x="87329" y="207182"/>
                </a:lnTo>
                <a:lnTo>
                  <a:pt x="82032" y="209559"/>
                </a:lnTo>
                <a:lnTo>
                  <a:pt x="76119" y="211143"/>
                </a:lnTo>
                <a:lnTo>
                  <a:pt x="69796" y="212200"/>
                </a:lnTo>
                <a:lnTo>
                  <a:pt x="63200" y="212904"/>
                </a:lnTo>
                <a:lnTo>
                  <a:pt x="57215" y="214167"/>
                </a:lnTo>
                <a:lnTo>
                  <a:pt x="51637" y="215803"/>
                </a:lnTo>
                <a:lnTo>
                  <a:pt x="46331" y="217688"/>
                </a:lnTo>
                <a:lnTo>
                  <a:pt x="41206" y="218944"/>
                </a:lnTo>
                <a:lnTo>
                  <a:pt x="36202" y="219782"/>
                </a:lnTo>
                <a:lnTo>
                  <a:pt x="31279" y="220340"/>
                </a:lnTo>
                <a:lnTo>
                  <a:pt x="27202" y="220712"/>
                </a:lnTo>
                <a:lnTo>
                  <a:pt x="23691" y="220960"/>
                </a:lnTo>
                <a:lnTo>
                  <a:pt x="20557" y="221126"/>
                </a:lnTo>
                <a:lnTo>
                  <a:pt x="14957" y="221309"/>
                </a:lnTo>
                <a:lnTo>
                  <a:pt x="7379" y="221437"/>
                </a:lnTo>
                <a:lnTo>
                  <a:pt x="3809" y="221448"/>
                </a:lnTo>
                <a:lnTo>
                  <a:pt x="2539" y="220657"/>
                </a:lnTo>
                <a:lnTo>
                  <a:pt x="1693" y="219336"/>
                </a:lnTo>
                <a:lnTo>
                  <a:pt x="0" y="2143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308"/>
          <p:cNvSpPr/>
          <p:nvPr/>
        </p:nvSpPr>
        <p:spPr>
          <a:xfrm>
            <a:off x="2553346" y="835827"/>
            <a:ext cx="1754336" cy="442905"/>
          </a:xfrm>
          <a:custGeom>
            <a:avLst/>
            <a:gdLst/>
            <a:ahLst/>
            <a:cxnLst/>
            <a:rect l="0" t="0" r="0" b="0"/>
            <a:pathLst>
              <a:path w="1754336" h="442905">
                <a:moveTo>
                  <a:pt x="4116" y="442904"/>
                </a:moveTo>
                <a:lnTo>
                  <a:pt x="4116" y="439111"/>
                </a:lnTo>
                <a:lnTo>
                  <a:pt x="3322" y="437201"/>
                </a:lnTo>
                <a:lnTo>
                  <a:pt x="324" y="432961"/>
                </a:lnTo>
                <a:lnTo>
                  <a:pt x="0" y="431512"/>
                </a:lnTo>
                <a:lnTo>
                  <a:pt x="578" y="430547"/>
                </a:lnTo>
                <a:lnTo>
                  <a:pt x="1758" y="429903"/>
                </a:lnTo>
                <a:lnTo>
                  <a:pt x="7210" y="425205"/>
                </a:lnTo>
                <a:lnTo>
                  <a:pt x="8560" y="422374"/>
                </a:lnTo>
                <a:lnTo>
                  <a:pt x="10060" y="414994"/>
                </a:lnTo>
                <a:lnTo>
                  <a:pt x="14960" y="406422"/>
                </a:lnTo>
                <a:lnTo>
                  <a:pt x="24527" y="392672"/>
                </a:lnTo>
                <a:lnTo>
                  <a:pt x="30650" y="383272"/>
                </a:lnTo>
                <a:lnTo>
                  <a:pt x="38663" y="373803"/>
                </a:lnTo>
                <a:lnTo>
                  <a:pt x="47516" y="364303"/>
                </a:lnTo>
                <a:lnTo>
                  <a:pt x="66135" y="345269"/>
                </a:lnTo>
                <a:lnTo>
                  <a:pt x="75601" y="333629"/>
                </a:lnTo>
                <a:lnTo>
                  <a:pt x="85099" y="321312"/>
                </a:lnTo>
                <a:lnTo>
                  <a:pt x="94613" y="310546"/>
                </a:lnTo>
                <a:lnTo>
                  <a:pt x="106249" y="300470"/>
                </a:lnTo>
                <a:lnTo>
                  <a:pt x="118565" y="289906"/>
                </a:lnTo>
                <a:lnTo>
                  <a:pt x="129330" y="277274"/>
                </a:lnTo>
                <a:lnTo>
                  <a:pt x="141523" y="265838"/>
                </a:lnTo>
                <a:lnTo>
                  <a:pt x="154879" y="255464"/>
                </a:lnTo>
                <a:lnTo>
                  <a:pt x="168753" y="245562"/>
                </a:lnTo>
                <a:lnTo>
                  <a:pt x="182857" y="233753"/>
                </a:lnTo>
                <a:lnTo>
                  <a:pt x="197856" y="221360"/>
                </a:lnTo>
                <a:lnTo>
                  <a:pt x="215106" y="210561"/>
                </a:lnTo>
                <a:lnTo>
                  <a:pt x="231239" y="200469"/>
                </a:lnTo>
                <a:lnTo>
                  <a:pt x="261000" y="181056"/>
                </a:lnTo>
                <a:lnTo>
                  <a:pt x="277566" y="171481"/>
                </a:lnTo>
                <a:lnTo>
                  <a:pt x="295512" y="161934"/>
                </a:lnTo>
                <a:lnTo>
                  <a:pt x="314071" y="152399"/>
                </a:lnTo>
                <a:lnTo>
                  <a:pt x="330786" y="142870"/>
                </a:lnTo>
                <a:lnTo>
                  <a:pt x="346947" y="133343"/>
                </a:lnTo>
                <a:lnTo>
                  <a:pt x="364712" y="123817"/>
                </a:lnTo>
                <a:lnTo>
                  <a:pt x="385308" y="114292"/>
                </a:lnTo>
                <a:lnTo>
                  <a:pt x="417100" y="102120"/>
                </a:lnTo>
                <a:lnTo>
                  <a:pt x="448744" y="91371"/>
                </a:lnTo>
                <a:lnTo>
                  <a:pt x="483256" y="78131"/>
                </a:lnTo>
                <a:lnTo>
                  <a:pt x="518617" y="66271"/>
                </a:lnTo>
                <a:lnTo>
                  <a:pt x="573108" y="52640"/>
                </a:lnTo>
                <a:lnTo>
                  <a:pt x="618924" y="42905"/>
                </a:lnTo>
                <a:lnTo>
                  <a:pt x="773262" y="11898"/>
                </a:lnTo>
                <a:lnTo>
                  <a:pt x="848490" y="3761"/>
                </a:lnTo>
                <a:lnTo>
                  <a:pt x="898804" y="736"/>
                </a:lnTo>
                <a:lnTo>
                  <a:pt x="946960" y="138"/>
                </a:lnTo>
                <a:lnTo>
                  <a:pt x="1026635" y="0"/>
                </a:lnTo>
                <a:lnTo>
                  <a:pt x="1081146" y="5647"/>
                </a:lnTo>
                <a:lnTo>
                  <a:pt x="1120591" y="10633"/>
                </a:lnTo>
                <a:lnTo>
                  <a:pt x="1170620" y="19453"/>
                </a:lnTo>
                <a:lnTo>
                  <a:pt x="1222648" y="26866"/>
                </a:lnTo>
                <a:lnTo>
                  <a:pt x="1270853" y="38181"/>
                </a:lnTo>
                <a:lnTo>
                  <a:pt x="1299490" y="49054"/>
                </a:lnTo>
                <a:lnTo>
                  <a:pt x="1337611" y="61247"/>
                </a:lnTo>
                <a:lnTo>
                  <a:pt x="1365396" y="69647"/>
                </a:lnTo>
                <a:lnTo>
                  <a:pt x="1389856" y="81837"/>
                </a:lnTo>
                <a:lnTo>
                  <a:pt x="1416859" y="94709"/>
                </a:lnTo>
                <a:lnTo>
                  <a:pt x="1444175" y="104697"/>
                </a:lnTo>
                <a:lnTo>
                  <a:pt x="1467702" y="117357"/>
                </a:lnTo>
                <a:lnTo>
                  <a:pt x="1490549" y="131163"/>
                </a:lnTo>
                <a:lnTo>
                  <a:pt x="1507980" y="140575"/>
                </a:lnTo>
                <a:lnTo>
                  <a:pt x="1524194" y="150050"/>
                </a:lnTo>
                <a:lnTo>
                  <a:pt x="1538544" y="159553"/>
                </a:lnTo>
                <a:lnTo>
                  <a:pt x="1573293" y="187142"/>
                </a:lnTo>
                <a:lnTo>
                  <a:pt x="1586824" y="198528"/>
                </a:lnTo>
                <a:lnTo>
                  <a:pt x="1598129" y="209673"/>
                </a:lnTo>
                <a:lnTo>
                  <a:pt x="1613419" y="228542"/>
                </a:lnTo>
                <a:lnTo>
                  <a:pt x="1623179" y="239417"/>
                </a:lnTo>
                <a:lnTo>
                  <a:pt x="1632808" y="249542"/>
                </a:lnTo>
                <a:lnTo>
                  <a:pt x="1651925" y="268978"/>
                </a:lnTo>
                <a:lnTo>
                  <a:pt x="1659342" y="278555"/>
                </a:lnTo>
                <a:lnTo>
                  <a:pt x="1662431" y="283332"/>
                </a:lnTo>
                <a:lnTo>
                  <a:pt x="1670097" y="290756"/>
                </a:lnTo>
                <a:lnTo>
                  <a:pt x="1683338" y="301515"/>
                </a:lnTo>
                <a:lnTo>
                  <a:pt x="1691824" y="310214"/>
                </a:lnTo>
                <a:lnTo>
                  <a:pt x="1701858" y="323243"/>
                </a:lnTo>
                <a:lnTo>
                  <a:pt x="1713739" y="333277"/>
                </a:lnTo>
                <a:lnTo>
                  <a:pt x="1725267" y="348371"/>
                </a:lnTo>
                <a:lnTo>
                  <a:pt x="1737601" y="361722"/>
                </a:lnTo>
                <a:lnTo>
                  <a:pt x="1742399" y="366606"/>
                </a:lnTo>
                <a:lnTo>
                  <a:pt x="1743997" y="369020"/>
                </a:lnTo>
                <a:lnTo>
                  <a:pt x="1745771" y="373819"/>
                </a:lnTo>
                <a:lnTo>
                  <a:pt x="1746770" y="380983"/>
                </a:lnTo>
                <a:lnTo>
                  <a:pt x="1747704" y="382573"/>
                </a:lnTo>
                <a:lnTo>
                  <a:pt x="1749121" y="383633"/>
                </a:lnTo>
                <a:lnTo>
                  <a:pt x="1753305" y="385335"/>
                </a:lnTo>
                <a:lnTo>
                  <a:pt x="1753648" y="386268"/>
                </a:lnTo>
                <a:lnTo>
                  <a:pt x="1754244" y="391868"/>
                </a:lnTo>
                <a:lnTo>
                  <a:pt x="1754335" y="38575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309"/>
          <p:cNvSpPr/>
          <p:nvPr/>
        </p:nvSpPr>
        <p:spPr>
          <a:xfrm>
            <a:off x="4193381" y="1093001"/>
            <a:ext cx="264291" cy="185728"/>
          </a:xfrm>
          <a:custGeom>
            <a:avLst/>
            <a:gdLst/>
            <a:ahLst/>
            <a:cxnLst/>
            <a:rect l="0" t="0" r="0" b="0"/>
            <a:pathLst>
              <a:path w="264291" h="185728">
                <a:moveTo>
                  <a:pt x="150019" y="7136"/>
                </a:moveTo>
                <a:lnTo>
                  <a:pt x="150019" y="3344"/>
                </a:lnTo>
                <a:lnTo>
                  <a:pt x="149225" y="2227"/>
                </a:lnTo>
                <a:lnTo>
                  <a:pt x="147902" y="1482"/>
                </a:lnTo>
                <a:lnTo>
                  <a:pt x="142900" y="0"/>
                </a:lnTo>
                <a:lnTo>
                  <a:pt x="142875" y="16992"/>
                </a:lnTo>
                <a:lnTo>
                  <a:pt x="143669" y="20057"/>
                </a:lnTo>
                <a:lnTo>
                  <a:pt x="144992" y="23687"/>
                </a:lnTo>
                <a:lnTo>
                  <a:pt x="146667" y="27695"/>
                </a:lnTo>
                <a:lnTo>
                  <a:pt x="147785" y="31161"/>
                </a:lnTo>
                <a:lnTo>
                  <a:pt x="148529" y="34265"/>
                </a:lnTo>
                <a:lnTo>
                  <a:pt x="149026" y="37128"/>
                </a:lnTo>
                <a:lnTo>
                  <a:pt x="150150" y="40625"/>
                </a:lnTo>
                <a:lnTo>
                  <a:pt x="151694" y="44543"/>
                </a:lnTo>
                <a:lnTo>
                  <a:pt x="153517" y="48743"/>
                </a:lnTo>
                <a:lnTo>
                  <a:pt x="154732" y="53130"/>
                </a:lnTo>
                <a:lnTo>
                  <a:pt x="155542" y="57643"/>
                </a:lnTo>
                <a:lnTo>
                  <a:pt x="156082" y="62238"/>
                </a:lnTo>
                <a:lnTo>
                  <a:pt x="157236" y="66096"/>
                </a:lnTo>
                <a:lnTo>
                  <a:pt x="158799" y="69461"/>
                </a:lnTo>
                <a:lnTo>
                  <a:pt x="160635" y="72499"/>
                </a:lnTo>
                <a:lnTo>
                  <a:pt x="163446" y="76111"/>
                </a:lnTo>
                <a:lnTo>
                  <a:pt x="166908" y="80107"/>
                </a:lnTo>
                <a:lnTo>
                  <a:pt x="174194" y="87986"/>
                </a:lnTo>
                <a:lnTo>
                  <a:pt x="180078" y="94134"/>
                </a:lnTo>
                <a:lnTo>
                  <a:pt x="227242" y="141507"/>
                </a:lnTo>
                <a:lnTo>
                  <a:pt x="230076" y="145136"/>
                </a:lnTo>
                <a:lnTo>
                  <a:pt x="231965" y="148348"/>
                </a:lnTo>
                <a:lnTo>
                  <a:pt x="234858" y="154034"/>
                </a:lnTo>
                <a:lnTo>
                  <a:pt x="238789" y="159208"/>
                </a:lnTo>
                <a:lnTo>
                  <a:pt x="243183" y="164153"/>
                </a:lnTo>
                <a:lnTo>
                  <a:pt x="247781" y="168996"/>
                </a:lnTo>
                <a:lnTo>
                  <a:pt x="264275" y="185686"/>
                </a:lnTo>
                <a:lnTo>
                  <a:pt x="264290" y="185701"/>
                </a:lnTo>
                <a:lnTo>
                  <a:pt x="254373" y="185727"/>
                </a:lnTo>
                <a:lnTo>
                  <a:pt x="247728" y="183612"/>
                </a:lnTo>
                <a:lnTo>
                  <a:pt x="239482" y="180820"/>
                </a:lnTo>
                <a:lnTo>
                  <a:pt x="235061" y="180075"/>
                </a:lnTo>
                <a:lnTo>
                  <a:pt x="230526" y="179579"/>
                </a:lnTo>
                <a:lnTo>
                  <a:pt x="225122" y="179248"/>
                </a:lnTo>
                <a:lnTo>
                  <a:pt x="212767" y="178880"/>
                </a:lnTo>
                <a:lnTo>
                  <a:pt x="206138" y="177988"/>
                </a:lnTo>
                <a:lnTo>
                  <a:pt x="199338" y="176600"/>
                </a:lnTo>
                <a:lnTo>
                  <a:pt x="192423" y="174881"/>
                </a:lnTo>
                <a:lnTo>
                  <a:pt x="185432" y="173735"/>
                </a:lnTo>
                <a:lnTo>
                  <a:pt x="178390" y="172970"/>
                </a:lnTo>
                <a:lnTo>
                  <a:pt x="171314" y="172461"/>
                </a:lnTo>
                <a:lnTo>
                  <a:pt x="164216" y="172121"/>
                </a:lnTo>
                <a:lnTo>
                  <a:pt x="149978" y="171744"/>
                </a:lnTo>
                <a:lnTo>
                  <a:pt x="128576" y="171532"/>
                </a:lnTo>
                <a:lnTo>
                  <a:pt x="121436" y="170708"/>
                </a:lnTo>
                <a:lnTo>
                  <a:pt x="114294" y="169365"/>
                </a:lnTo>
                <a:lnTo>
                  <a:pt x="107153" y="167676"/>
                </a:lnTo>
                <a:lnTo>
                  <a:pt x="100010" y="166550"/>
                </a:lnTo>
                <a:lnTo>
                  <a:pt x="92867" y="165800"/>
                </a:lnTo>
                <a:lnTo>
                  <a:pt x="85724" y="165299"/>
                </a:lnTo>
                <a:lnTo>
                  <a:pt x="78580" y="164966"/>
                </a:lnTo>
                <a:lnTo>
                  <a:pt x="64293" y="164595"/>
                </a:lnTo>
                <a:lnTo>
                  <a:pt x="46655" y="164386"/>
                </a:lnTo>
                <a:lnTo>
                  <a:pt x="41422" y="163563"/>
                </a:lnTo>
                <a:lnTo>
                  <a:pt x="36346" y="162221"/>
                </a:lnTo>
                <a:lnTo>
                  <a:pt x="31374" y="160532"/>
                </a:lnTo>
                <a:lnTo>
                  <a:pt x="23734" y="158656"/>
                </a:lnTo>
                <a:lnTo>
                  <a:pt x="17692" y="157822"/>
                </a:lnTo>
                <a:lnTo>
                  <a:pt x="12361" y="157451"/>
                </a:lnTo>
                <a:lnTo>
                  <a:pt x="9828" y="156559"/>
                </a:lnTo>
                <a:lnTo>
                  <a:pt x="2176" y="151540"/>
                </a:lnTo>
                <a:lnTo>
                  <a:pt x="1451" y="151030"/>
                </a:lnTo>
                <a:lnTo>
                  <a:pt x="967" y="151484"/>
                </a:lnTo>
                <a:lnTo>
                  <a:pt x="0" y="15715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310"/>
          <p:cNvSpPr/>
          <p:nvPr/>
        </p:nvSpPr>
        <p:spPr>
          <a:xfrm>
            <a:off x="242914" y="2771804"/>
            <a:ext cx="342874" cy="375276"/>
          </a:xfrm>
          <a:custGeom>
            <a:avLst/>
            <a:gdLst/>
            <a:ahLst/>
            <a:cxnLst/>
            <a:rect l="0" t="0" r="0" b="0"/>
            <a:pathLst>
              <a:path w="342874" h="375276">
                <a:moveTo>
                  <a:pt x="14261" y="49977"/>
                </a:moveTo>
                <a:lnTo>
                  <a:pt x="14261" y="46185"/>
                </a:lnTo>
                <a:lnTo>
                  <a:pt x="13467" y="45067"/>
                </a:lnTo>
                <a:lnTo>
                  <a:pt x="12144" y="44322"/>
                </a:lnTo>
                <a:lnTo>
                  <a:pt x="7411" y="42920"/>
                </a:lnTo>
                <a:lnTo>
                  <a:pt x="62" y="35777"/>
                </a:lnTo>
                <a:lnTo>
                  <a:pt x="0" y="31923"/>
                </a:lnTo>
                <a:lnTo>
                  <a:pt x="784" y="30797"/>
                </a:lnTo>
                <a:lnTo>
                  <a:pt x="2101" y="30047"/>
                </a:lnTo>
                <a:lnTo>
                  <a:pt x="3773" y="29546"/>
                </a:lnTo>
                <a:lnTo>
                  <a:pt x="7747" y="26874"/>
                </a:lnTo>
                <a:lnTo>
                  <a:pt x="12953" y="23040"/>
                </a:lnTo>
                <a:lnTo>
                  <a:pt x="20559" y="18690"/>
                </a:lnTo>
                <a:lnTo>
                  <a:pt x="29973" y="11779"/>
                </a:lnTo>
                <a:lnTo>
                  <a:pt x="33467" y="10224"/>
                </a:lnTo>
                <a:lnTo>
                  <a:pt x="41582" y="8496"/>
                </a:lnTo>
                <a:lnTo>
                  <a:pt x="50481" y="5612"/>
                </a:lnTo>
                <a:lnTo>
                  <a:pt x="59727" y="2478"/>
                </a:lnTo>
                <a:lnTo>
                  <a:pt x="69128" y="1085"/>
                </a:lnTo>
                <a:lnTo>
                  <a:pt x="78598" y="466"/>
                </a:lnTo>
                <a:lnTo>
                  <a:pt x="88099" y="191"/>
                </a:lnTo>
                <a:lnTo>
                  <a:pt x="111894" y="0"/>
                </a:lnTo>
                <a:lnTo>
                  <a:pt x="121418" y="2100"/>
                </a:lnTo>
                <a:lnTo>
                  <a:pt x="130942" y="4886"/>
                </a:lnTo>
                <a:lnTo>
                  <a:pt x="140467" y="6124"/>
                </a:lnTo>
                <a:lnTo>
                  <a:pt x="145229" y="8042"/>
                </a:lnTo>
                <a:lnTo>
                  <a:pt x="154754" y="14406"/>
                </a:lnTo>
                <a:lnTo>
                  <a:pt x="164279" y="20409"/>
                </a:lnTo>
                <a:lnTo>
                  <a:pt x="173011" y="25723"/>
                </a:lnTo>
                <a:lnTo>
                  <a:pt x="179537" y="30731"/>
                </a:lnTo>
                <a:lnTo>
                  <a:pt x="185083" y="37719"/>
                </a:lnTo>
                <a:lnTo>
                  <a:pt x="190988" y="46116"/>
                </a:lnTo>
                <a:lnTo>
                  <a:pt x="198904" y="55140"/>
                </a:lnTo>
                <a:lnTo>
                  <a:pt x="201650" y="59769"/>
                </a:lnTo>
                <a:lnTo>
                  <a:pt x="204701" y="69146"/>
                </a:lnTo>
                <a:lnTo>
                  <a:pt x="206057" y="78604"/>
                </a:lnTo>
                <a:lnTo>
                  <a:pt x="206660" y="88100"/>
                </a:lnTo>
                <a:lnTo>
                  <a:pt x="206927" y="97612"/>
                </a:lnTo>
                <a:lnTo>
                  <a:pt x="209163" y="109248"/>
                </a:lnTo>
                <a:lnTo>
                  <a:pt x="210871" y="115685"/>
                </a:lnTo>
                <a:lnTo>
                  <a:pt x="211215" y="121563"/>
                </a:lnTo>
                <a:lnTo>
                  <a:pt x="209481" y="132329"/>
                </a:lnTo>
                <a:lnTo>
                  <a:pt x="209495" y="137422"/>
                </a:lnTo>
                <a:lnTo>
                  <a:pt x="211627" y="147314"/>
                </a:lnTo>
                <a:lnTo>
                  <a:pt x="211720" y="152968"/>
                </a:lnTo>
                <a:lnTo>
                  <a:pt x="210987" y="159119"/>
                </a:lnTo>
                <a:lnTo>
                  <a:pt x="209706" y="165601"/>
                </a:lnTo>
                <a:lnTo>
                  <a:pt x="208057" y="172303"/>
                </a:lnTo>
                <a:lnTo>
                  <a:pt x="206165" y="179153"/>
                </a:lnTo>
                <a:lnTo>
                  <a:pt x="204109" y="186100"/>
                </a:lnTo>
                <a:lnTo>
                  <a:pt x="201945" y="192320"/>
                </a:lnTo>
                <a:lnTo>
                  <a:pt x="197424" y="203463"/>
                </a:lnTo>
                <a:lnTo>
                  <a:pt x="192768" y="213707"/>
                </a:lnTo>
                <a:lnTo>
                  <a:pt x="187260" y="224346"/>
                </a:lnTo>
                <a:lnTo>
                  <a:pt x="183568" y="230517"/>
                </a:lnTo>
                <a:lnTo>
                  <a:pt x="179520" y="237012"/>
                </a:lnTo>
                <a:lnTo>
                  <a:pt x="174440" y="243723"/>
                </a:lnTo>
                <a:lnTo>
                  <a:pt x="168672" y="250578"/>
                </a:lnTo>
                <a:lnTo>
                  <a:pt x="162445" y="257530"/>
                </a:lnTo>
                <a:lnTo>
                  <a:pt x="151293" y="269487"/>
                </a:lnTo>
                <a:lnTo>
                  <a:pt x="141045" y="280887"/>
                </a:lnTo>
                <a:lnTo>
                  <a:pt x="136090" y="287261"/>
                </a:lnTo>
                <a:lnTo>
                  <a:pt x="131199" y="293891"/>
                </a:lnTo>
                <a:lnTo>
                  <a:pt x="121531" y="305491"/>
                </a:lnTo>
                <a:lnTo>
                  <a:pt x="112736" y="315939"/>
                </a:lnTo>
                <a:lnTo>
                  <a:pt x="106182" y="325874"/>
                </a:lnTo>
                <a:lnTo>
                  <a:pt x="98506" y="335581"/>
                </a:lnTo>
                <a:lnTo>
                  <a:pt x="89803" y="344393"/>
                </a:lnTo>
                <a:lnTo>
                  <a:pt x="80643" y="350956"/>
                </a:lnTo>
                <a:lnTo>
                  <a:pt x="71281" y="356518"/>
                </a:lnTo>
                <a:lnTo>
                  <a:pt x="61828" y="361636"/>
                </a:lnTo>
                <a:lnTo>
                  <a:pt x="52335" y="366557"/>
                </a:lnTo>
                <a:lnTo>
                  <a:pt x="44941" y="369273"/>
                </a:lnTo>
                <a:lnTo>
                  <a:pt x="41858" y="369997"/>
                </a:lnTo>
                <a:lnTo>
                  <a:pt x="36316" y="372918"/>
                </a:lnTo>
                <a:lnTo>
                  <a:pt x="33726" y="374809"/>
                </a:lnTo>
                <a:lnTo>
                  <a:pt x="31206" y="375275"/>
                </a:lnTo>
                <a:lnTo>
                  <a:pt x="28733" y="374792"/>
                </a:lnTo>
                <a:lnTo>
                  <a:pt x="23868" y="372933"/>
                </a:lnTo>
                <a:lnTo>
                  <a:pt x="14277" y="371739"/>
                </a:lnTo>
                <a:lnTo>
                  <a:pt x="11890" y="371641"/>
                </a:lnTo>
                <a:lnTo>
                  <a:pt x="10299" y="370782"/>
                </a:lnTo>
                <a:lnTo>
                  <a:pt x="9238" y="369416"/>
                </a:lnTo>
                <a:lnTo>
                  <a:pt x="8531" y="367711"/>
                </a:lnTo>
                <a:lnTo>
                  <a:pt x="7266" y="366575"/>
                </a:lnTo>
                <a:lnTo>
                  <a:pt x="5629" y="365817"/>
                </a:lnTo>
                <a:lnTo>
                  <a:pt x="3743" y="365312"/>
                </a:lnTo>
                <a:lnTo>
                  <a:pt x="2487" y="364182"/>
                </a:lnTo>
                <a:lnTo>
                  <a:pt x="1649" y="362634"/>
                </a:lnTo>
                <a:lnTo>
                  <a:pt x="718" y="358798"/>
                </a:lnTo>
                <a:lnTo>
                  <a:pt x="120" y="347751"/>
                </a:lnTo>
                <a:lnTo>
                  <a:pt x="71" y="343743"/>
                </a:lnTo>
                <a:lnTo>
                  <a:pt x="832" y="340277"/>
                </a:lnTo>
                <a:lnTo>
                  <a:pt x="4902" y="330813"/>
                </a:lnTo>
                <a:lnTo>
                  <a:pt x="6132" y="322695"/>
                </a:lnTo>
                <a:lnTo>
                  <a:pt x="8048" y="318308"/>
                </a:lnTo>
                <a:lnTo>
                  <a:pt x="14410" y="309199"/>
                </a:lnTo>
                <a:lnTo>
                  <a:pt x="22529" y="299860"/>
                </a:lnTo>
                <a:lnTo>
                  <a:pt x="31429" y="290417"/>
                </a:lnTo>
                <a:lnTo>
                  <a:pt x="54808" y="266662"/>
                </a:lnTo>
                <a:lnTo>
                  <a:pt x="64296" y="259259"/>
                </a:lnTo>
                <a:lnTo>
                  <a:pt x="87115" y="244246"/>
                </a:lnTo>
                <a:lnTo>
                  <a:pt x="92993" y="241402"/>
                </a:lnTo>
                <a:lnTo>
                  <a:pt x="98499" y="239506"/>
                </a:lnTo>
                <a:lnTo>
                  <a:pt x="108850" y="236606"/>
                </a:lnTo>
                <a:lnTo>
                  <a:pt x="118742" y="232671"/>
                </a:lnTo>
                <a:lnTo>
                  <a:pt x="128430" y="228276"/>
                </a:lnTo>
                <a:lnTo>
                  <a:pt x="133236" y="225993"/>
                </a:lnTo>
                <a:lnTo>
                  <a:pt x="138821" y="224471"/>
                </a:lnTo>
                <a:lnTo>
                  <a:pt x="144926" y="223456"/>
                </a:lnTo>
                <a:lnTo>
                  <a:pt x="151377" y="222780"/>
                </a:lnTo>
                <a:lnTo>
                  <a:pt x="158059" y="223122"/>
                </a:lnTo>
                <a:lnTo>
                  <a:pt x="164895" y="224145"/>
                </a:lnTo>
                <a:lnTo>
                  <a:pt x="171833" y="225620"/>
                </a:lnTo>
                <a:lnTo>
                  <a:pt x="178047" y="226604"/>
                </a:lnTo>
                <a:lnTo>
                  <a:pt x="183776" y="227259"/>
                </a:lnTo>
                <a:lnTo>
                  <a:pt x="189183" y="227696"/>
                </a:lnTo>
                <a:lnTo>
                  <a:pt x="195170" y="228782"/>
                </a:lnTo>
                <a:lnTo>
                  <a:pt x="201542" y="230299"/>
                </a:lnTo>
                <a:lnTo>
                  <a:pt x="208171" y="232104"/>
                </a:lnTo>
                <a:lnTo>
                  <a:pt x="217653" y="236226"/>
                </a:lnTo>
                <a:lnTo>
                  <a:pt x="226101" y="240704"/>
                </a:lnTo>
                <a:lnTo>
                  <a:pt x="231688" y="243010"/>
                </a:lnTo>
                <a:lnTo>
                  <a:pt x="237793" y="245340"/>
                </a:lnTo>
                <a:lnTo>
                  <a:pt x="242657" y="248482"/>
                </a:lnTo>
                <a:lnTo>
                  <a:pt x="254089" y="259694"/>
                </a:lnTo>
                <a:lnTo>
                  <a:pt x="262668" y="265686"/>
                </a:lnTo>
                <a:lnTo>
                  <a:pt x="271772" y="273112"/>
                </a:lnTo>
                <a:lnTo>
                  <a:pt x="281110" y="280911"/>
                </a:lnTo>
                <a:lnTo>
                  <a:pt x="294499" y="289763"/>
                </a:lnTo>
                <a:lnTo>
                  <a:pt x="303845" y="297414"/>
                </a:lnTo>
                <a:lnTo>
                  <a:pt x="314115" y="307110"/>
                </a:lnTo>
                <a:lnTo>
                  <a:pt x="316557" y="309505"/>
                </a:lnTo>
                <a:lnTo>
                  <a:pt x="318185" y="311896"/>
                </a:lnTo>
                <a:lnTo>
                  <a:pt x="319994" y="316669"/>
                </a:lnTo>
                <a:lnTo>
                  <a:pt x="321271" y="318259"/>
                </a:lnTo>
                <a:lnTo>
                  <a:pt x="322915" y="319319"/>
                </a:lnTo>
                <a:lnTo>
                  <a:pt x="324805" y="320026"/>
                </a:lnTo>
                <a:lnTo>
                  <a:pt x="329022" y="322928"/>
                </a:lnTo>
                <a:lnTo>
                  <a:pt x="334404" y="327466"/>
                </a:lnTo>
                <a:lnTo>
                  <a:pt x="337257" y="328087"/>
                </a:lnTo>
                <a:lnTo>
                  <a:pt x="342873" y="32858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311"/>
          <p:cNvSpPr/>
          <p:nvPr/>
        </p:nvSpPr>
        <p:spPr>
          <a:xfrm>
            <a:off x="664368" y="2828925"/>
            <a:ext cx="221458" cy="214284"/>
          </a:xfrm>
          <a:custGeom>
            <a:avLst/>
            <a:gdLst/>
            <a:ahLst/>
            <a:cxnLst/>
            <a:rect l="0" t="0" r="0" b="0"/>
            <a:pathLst>
              <a:path w="221458" h="214284">
                <a:moveTo>
                  <a:pt x="0" y="0"/>
                </a:moveTo>
                <a:lnTo>
                  <a:pt x="0" y="6849"/>
                </a:lnTo>
                <a:lnTo>
                  <a:pt x="3793" y="10848"/>
                </a:lnTo>
                <a:lnTo>
                  <a:pt x="4910" y="12788"/>
                </a:lnTo>
                <a:lnTo>
                  <a:pt x="6151" y="17060"/>
                </a:lnTo>
                <a:lnTo>
                  <a:pt x="7276" y="18517"/>
                </a:lnTo>
                <a:lnTo>
                  <a:pt x="8819" y="19488"/>
                </a:lnTo>
                <a:lnTo>
                  <a:pt x="10642" y="20136"/>
                </a:lnTo>
                <a:lnTo>
                  <a:pt x="11857" y="21361"/>
                </a:lnTo>
                <a:lnTo>
                  <a:pt x="12668" y="22972"/>
                </a:lnTo>
                <a:lnTo>
                  <a:pt x="13208" y="24839"/>
                </a:lnTo>
                <a:lnTo>
                  <a:pt x="15155" y="26878"/>
                </a:lnTo>
                <a:lnTo>
                  <a:pt x="21552" y="31260"/>
                </a:lnTo>
                <a:lnTo>
                  <a:pt x="25481" y="34334"/>
                </a:lnTo>
                <a:lnTo>
                  <a:pt x="29687" y="37970"/>
                </a:lnTo>
                <a:lnTo>
                  <a:pt x="37801" y="45450"/>
                </a:lnTo>
                <a:lnTo>
                  <a:pt x="46831" y="54124"/>
                </a:lnTo>
                <a:lnTo>
                  <a:pt x="63219" y="70382"/>
                </a:lnTo>
                <a:lnTo>
                  <a:pt x="67546" y="73909"/>
                </a:lnTo>
                <a:lnTo>
                  <a:pt x="72018" y="77054"/>
                </a:lnTo>
                <a:lnTo>
                  <a:pt x="76587" y="79944"/>
                </a:lnTo>
                <a:lnTo>
                  <a:pt x="80427" y="83458"/>
                </a:lnTo>
                <a:lnTo>
                  <a:pt x="83781" y="87389"/>
                </a:lnTo>
                <a:lnTo>
                  <a:pt x="86810" y="91597"/>
                </a:lnTo>
                <a:lnTo>
                  <a:pt x="91211" y="95989"/>
                </a:lnTo>
                <a:lnTo>
                  <a:pt x="96526" y="100505"/>
                </a:lnTo>
                <a:lnTo>
                  <a:pt x="102451" y="105103"/>
                </a:lnTo>
                <a:lnTo>
                  <a:pt x="107194" y="108962"/>
                </a:lnTo>
                <a:lnTo>
                  <a:pt x="111151" y="112329"/>
                </a:lnTo>
                <a:lnTo>
                  <a:pt x="114582" y="115367"/>
                </a:lnTo>
                <a:lnTo>
                  <a:pt x="122627" y="122976"/>
                </a:lnTo>
                <a:lnTo>
                  <a:pt x="140728" y="140796"/>
                </a:lnTo>
                <a:lnTo>
                  <a:pt x="144619" y="145458"/>
                </a:lnTo>
                <a:lnTo>
                  <a:pt x="148006" y="150153"/>
                </a:lnTo>
                <a:lnTo>
                  <a:pt x="151058" y="154870"/>
                </a:lnTo>
                <a:lnTo>
                  <a:pt x="153887" y="158809"/>
                </a:lnTo>
                <a:lnTo>
                  <a:pt x="159146" y="165303"/>
                </a:lnTo>
                <a:lnTo>
                  <a:pt x="162454" y="168939"/>
                </a:lnTo>
                <a:lnTo>
                  <a:pt x="170362" y="177213"/>
                </a:lnTo>
                <a:lnTo>
                  <a:pt x="187814" y="194932"/>
                </a:lnTo>
                <a:lnTo>
                  <a:pt x="189503" y="197423"/>
                </a:lnTo>
                <a:lnTo>
                  <a:pt x="191881" y="203928"/>
                </a:lnTo>
                <a:lnTo>
                  <a:pt x="192437" y="205728"/>
                </a:lnTo>
                <a:lnTo>
                  <a:pt x="196542" y="210534"/>
                </a:lnTo>
                <a:lnTo>
                  <a:pt x="198497" y="211793"/>
                </a:lnTo>
                <a:lnTo>
                  <a:pt x="205221" y="213815"/>
                </a:lnTo>
                <a:lnTo>
                  <a:pt x="205870" y="213980"/>
                </a:lnTo>
                <a:lnTo>
                  <a:pt x="212616" y="214247"/>
                </a:lnTo>
                <a:lnTo>
                  <a:pt x="216998" y="214283"/>
                </a:lnTo>
                <a:lnTo>
                  <a:pt x="218484" y="213499"/>
                </a:lnTo>
                <a:lnTo>
                  <a:pt x="219475" y="212182"/>
                </a:lnTo>
                <a:lnTo>
                  <a:pt x="221457" y="2071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312"/>
          <p:cNvSpPr/>
          <p:nvPr/>
        </p:nvSpPr>
        <p:spPr>
          <a:xfrm>
            <a:off x="700087" y="2814637"/>
            <a:ext cx="178595" cy="192882"/>
          </a:xfrm>
          <a:custGeom>
            <a:avLst/>
            <a:gdLst/>
            <a:ahLst/>
            <a:cxnLst/>
            <a:rect l="0" t="0" r="0" b="0"/>
            <a:pathLst>
              <a:path w="178595" h="192882">
                <a:moveTo>
                  <a:pt x="178594" y="0"/>
                </a:moveTo>
                <a:lnTo>
                  <a:pt x="171476" y="0"/>
                </a:lnTo>
                <a:lnTo>
                  <a:pt x="161509" y="9943"/>
                </a:lnTo>
                <a:lnTo>
                  <a:pt x="160060" y="12185"/>
                </a:lnTo>
                <a:lnTo>
                  <a:pt x="158450" y="16793"/>
                </a:lnTo>
                <a:lnTo>
                  <a:pt x="156434" y="19926"/>
                </a:lnTo>
                <a:lnTo>
                  <a:pt x="153502" y="23603"/>
                </a:lnTo>
                <a:lnTo>
                  <a:pt x="149959" y="27642"/>
                </a:lnTo>
                <a:lnTo>
                  <a:pt x="146010" y="31922"/>
                </a:lnTo>
                <a:lnTo>
                  <a:pt x="137389" y="40910"/>
                </a:lnTo>
                <a:lnTo>
                  <a:pt x="123611" y="54896"/>
                </a:lnTo>
                <a:lnTo>
                  <a:pt x="118920" y="60410"/>
                </a:lnTo>
                <a:lnTo>
                  <a:pt x="114205" y="66467"/>
                </a:lnTo>
                <a:lnTo>
                  <a:pt x="109474" y="72886"/>
                </a:lnTo>
                <a:lnTo>
                  <a:pt x="104733" y="78753"/>
                </a:lnTo>
                <a:lnTo>
                  <a:pt x="99984" y="84252"/>
                </a:lnTo>
                <a:lnTo>
                  <a:pt x="95231" y="89506"/>
                </a:lnTo>
                <a:lnTo>
                  <a:pt x="85717" y="99576"/>
                </a:lnTo>
                <a:lnTo>
                  <a:pt x="52387" y="133324"/>
                </a:lnTo>
                <a:lnTo>
                  <a:pt x="48418" y="138096"/>
                </a:lnTo>
                <a:lnTo>
                  <a:pt x="44979" y="142864"/>
                </a:lnTo>
                <a:lnTo>
                  <a:pt x="41892" y="147630"/>
                </a:lnTo>
                <a:lnTo>
                  <a:pt x="39041" y="151601"/>
                </a:lnTo>
                <a:lnTo>
                  <a:pt x="36346" y="155042"/>
                </a:lnTo>
                <a:lnTo>
                  <a:pt x="33756" y="158130"/>
                </a:lnTo>
                <a:lnTo>
                  <a:pt x="30441" y="160983"/>
                </a:lnTo>
                <a:lnTo>
                  <a:pt x="26644" y="163678"/>
                </a:lnTo>
                <a:lnTo>
                  <a:pt x="22525" y="166269"/>
                </a:lnTo>
                <a:lnTo>
                  <a:pt x="19779" y="168790"/>
                </a:lnTo>
                <a:lnTo>
                  <a:pt x="17949" y="171264"/>
                </a:lnTo>
                <a:lnTo>
                  <a:pt x="15121" y="176130"/>
                </a:lnTo>
                <a:lnTo>
                  <a:pt x="11218" y="180938"/>
                </a:lnTo>
                <a:lnTo>
                  <a:pt x="7155" y="185583"/>
                </a:lnTo>
                <a:lnTo>
                  <a:pt x="0" y="1928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313"/>
          <p:cNvSpPr/>
          <p:nvPr/>
        </p:nvSpPr>
        <p:spPr>
          <a:xfrm>
            <a:off x="1100137" y="2821781"/>
            <a:ext cx="235745" cy="35720"/>
          </a:xfrm>
          <a:custGeom>
            <a:avLst/>
            <a:gdLst/>
            <a:ahLst/>
            <a:cxnLst/>
            <a:rect l="0" t="0" r="0" b="0"/>
            <a:pathLst>
              <a:path w="235745" h="35720">
                <a:moveTo>
                  <a:pt x="0" y="35719"/>
                </a:moveTo>
                <a:lnTo>
                  <a:pt x="9943" y="35719"/>
                </a:lnTo>
                <a:lnTo>
                  <a:pt x="11391" y="34925"/>
                </a:lnTo>
                <a:lnTo>
                  <a:pt x="12357" y="33602"/>
                </a:lnTo>
                <a:lnTo>
                  <a:pt x="13000" y="31926"/>
                </a:lnTo>
                <a:lnTo>
                  <a:pt x="15017" y="30809"/>
                </a:lnTo>
                <a:lnTo>
                  <a:pt x="17949" y="30064"/>
                </a:lnTo>
                <a:lnTo>
                  <a:pt x="21491" y="29568"/>
                </a:lnTo>
                <a:lnTo>
                  <a:pt x="25440" y="29237"/>
                </a:lnTo>
                <a:lnTo>
                  <a:pt x="29660" y="29016"/>
                </a:lnTo>
                <a:lnTo>
                  <a:pt x="34061" y="28869"/>
                </a:lnTo>
                <a:lnTo>
                  <a:pt x="37788" y="27977"/>
                </a:lnTo>
                <a:lnTo>
                  <a:pt x="41067" y="26589"/>
                </a:lnTo>
                <a:lnTo>
                  <a:pt x="44047" y="24870"/>
                </a:lnTo>
                <a:lnTo>
                  <a:pt x="47621" y="23723"/>
                </a:lnTo>
                <a:lnTo>
                  <a:pt x="51591" y="22959"/>
                </a:lnTo>
                <a:lnTo>
                  <a:pt x="55825" y="22450"/>
                </a:lnTo>
                <a:lnTo>
                  <a:pt x="60236" y="22110"/>
                </a:lnTo>
                <a:lnTo>
                  <a:pt x="64763" y="21884"/>
                </a:lnTo>
                <a:lnTo>
                  <a:pt x="69369" y="21733"/>
                </a:lnTo>
                <a:lnTo>
                  <a:pt x="74027" y="20838"/>
                </a:lnTo>
                <a:lnTo>
                  <a:pt x="78720" y="19449"/>
                </a:lnTo>
                <a:lnTo>
                  <a:pt x="83437" y="17728"/>
                </a:lnTo>
                <a:lnTo>
                  <a:pt x="88962" y="16581"/>
                </a:lnTo>
                <a:lnTo>
                  <a:pt x="95027" y="15817"/>
                </a:lnTo>
                <a:lnTo>
                  <a:pt x="101451" y="15307"/>
                </a:lnTo>
                <a:lnTo>
                  <a:pt x="107322" y="14967"/>
                </a:lnTo>
                <a:lnTo>
                  <a:pt x="118078" y="14589"/>
                </a:lnTo>
                <a:lnTo>
                  <a:pt x="123168" y="13695"/>
                </a:lnTo>
                <a:lnTo>
                  <a:pt x="128150" y="12305"/>
                </a:lnTo>
                <a:lnTo>
                  <a:pt x="133058" y="10584"/>
                </a:lnTo>
                <a:lnTo>
                  <a:pt x="138712" y="9437"/>
                </a:lnTo>
                <a:lnTo>
                  <a:pt x="144862" y="8673"/>
                </a:lnTo>
                <a:lnTo>
                  <a:pt x="151343" y="8163"/>
                </a:lnTo>
                <a:lnTo>
                  <a:pt x="157252" y="7030"/>
                </a:lnTo>
                <a:lnTo>
                  <a:pt x="162778" y="5480"/>
                </a:lnTo>
                <a:lnTo>
                  <a:pt x="168050" y="3653"/>
                </a:lnTo>
                <a:lnTo>
                  <a:pt x="173152" y="2435"/>
                </a:lnTo>
                <a:lnTo>
                  <a:pt x="178141" y="1623"/>
                </a:lnTo>
                <a:lnTo>
                  <a:pt x="183054" y="1082"/>
                </a:lnTo>
                <a:lnTo>
                  <a:pt x="187918" y="721"/>
                </a:lnTo>
                <a:lnTo>
                  <a:pt x="192747" y="481"/>
                </a:lnTo>
                <a:lnTo>
                  <a:pt x="202347" y="214"/>
                </a:lnTo>
                <a:lnTo>
                  <a:pt x="228855" y="3"/>
                </a:lnTo>
                <a:lnTo>
                  <a:pt x="23574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314"/>
          <p:cNvSpPr/>
          <p:nvPr/>
        </p:nvSpPr>
        <p:spPr>
          <a:xfrm>
            <a:off x="1150143" y="2893218"/>
            <a:ext cx="228601" cy="14289"/>
          </a:xfrm>
          <a:custGeom>
            <a:avLst/>
            <a:gdLst/>
            <a:ahLst/>
            <a:cxnLst/>
            <a:rect l="0" t="0" r="0" b="0"/>
            <a:pathLst>
              <a:path w="228601" h="14289">
                <a:moveTo>
                  <a:pt x="0" y="14288"/>
                </a:moveTo>
                <a:lnTo>
                  <a:pt x="33793" y="14288"/>
                </a:lnTo>
                <a:lnTo>
                  <a:pt x="38403" y="13494"/>
                </a:lnTo>
                <a:lnTo>
                  <a:pt x="43065" y="12171"/>
                </a:lnTo>
                <a:lnTo>
                  <a:pt x="47760" y="10496"/>
                </a:lnTo>
                <a:lnTo>
                  <a:pt x="52478" y="9378"/>
                </a:lnTo>
                <a:lnTo>
                  <a:pt x="57210" y="8633"/>
                </a:lnTo>
                <a:lnTo>
                  <a:pt x="61953" y="8137"/>
                </a:lnTo>
                <a:lnTo>
                  <a:pt x="67496" y="7806"/>
                </a:lnTo>
                <a:lnTo>
                  <a:pt x="80004" y="7438"/>
                </a:lnTo>
                <a:lnTo>
                  <a:pt x="100434" y="7231"/>
                </a:lnTo>
                <a:lnTo>
                  <a:pt x="106644" y="6408"/>
                </a:lnTo>
                <a:lnTo>
                  <a:pt x="112371" y="5066"/>
                </a:lnTo>
                <a:lnTo>
                  <a:pt x="117777" y="3377"/>
                </a:lnTo>
                <a:lnTo>
                  <a:pt x="123762" y="2252"/>
                </a:lnTo>
                <a:lnTo>
                  <a:pt x="130133" y="1501"/>
                </a:lnTo>
                <a:lnTo>
                  <a:pt x="136762" y="1001"/>
                </a:lnTo>
                <a:lnTo>
                  <a:pt x="142768" y="667"/>
                </a:lnTo>
                <a:lnTo>
                  <a:pt x="153676" y="297"/>
                </a:lnTo>
                <a:lnTo>
                  <a:pt x="174407" y="59"/>
                </a:lnTo>
                <a:lnTo>
                  <a:pt x="22860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315"/>
          <p:cNvSpPr/>
          <p:nvPr/>
        </p:nvSpPr>
        <p:spPr>
          <a:xfrm>
            <a:off x="1657437" y="2843212"/>
            <a:ext cx="207082" cy="14289"/>
          </a:xfrm>
          <a:custGeom>
            <a:avLst/>
            <a:gdLst/>
            <a:ahLst/>
            <a:cxnLst/>
            <a:rect l="0" t="0" r="0" b="0"/>
            <a:pathLst>
              <a:path w="207082" h="14289">
                <a:moveTo>
                  <a:pt x="7056" y="0"/>
                </a:moveTo>
                <a:lnTo>
                  <a:pt x="0" y="0"/>
                </a:lnTo>
                <a:lnTo>
                  <a:pt x="3731" y="0"/>
                </a:lnTo>
                <a:lnTo>
                  <a:pt x="4839" y="794"/>
                </a:lnTo>
                <a:lnTo>
                  <a:pt x="5578" y="2117"/>
                </a:lnTo>
                <a:lnTo>
                  <a:pt x="6071" y="3792"/>
                </a:lnTo>
                <a:lnTo>
                  <a:pt x="7193" y="4910"/>
                </a:lnTo>
                <a:lnTo>
                  <a:pt x="8735" y="5654"/>
                </a:lnTo>
                <a:lnTo>
                  <a:pt x="10557" y="6151"/>
                </a:lnTo>
                <a:lnTo>
                  <a:pt x="12565" y="6482"/>
                </a:lnTo>
                <a:lnTo>
                  <a:pt x="16913" y="6850"/>
                </a:lnTo>
                <a:lnTo>
                  <a:pt x="21491" y="7013"/>
                </a:lnTo>
                <a:lnTo>
                  <a:pt x="30898" y="7118"/>
                </a:lnTo>
                <a:lnTo>
                  <a:pt x="186626" y="7144"/>
                </a:lnTo>
                <a:lnTo>
                  <a:pt x="190269" y="7938"/>
                </a:lnTo>
                <a:lnTo>
                  <a:pt x="194286" y="9260"/>
                </a:lnTo>
                <a:lnTo>
                  <a:pt x="207081" y="142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316"/>
          <p:cNvSpPr/>
          <p:nvPr/>
        </p:nvSpPr>
        <p:spPr>
          <a:xfrm>
            <a:off x="1978818" y="2707481"/>
            <a:ext cx="228601" cy="142876"/>
          </a:xfrm>
          <a:custGeom>
            <a:avLst/>
            <a:gdLst/>
            <a:ahLst/>
            <a:cxnLst/>
            <a:rect l="0" t="0" r="0" b="0"/>
            <a:pathLst>
              <a:path w="228601" h="142876">
                <a:moveTo>
                  <a:pt x="0" y="0"/>
                </a:moveTo>
                <a:lnTo>
                  <a:pt x="17000" y="0"/>
                </a:lnTo>
                <a:lnTo>
                  <a:pt x="18477" y="794"/>
                </a:lnTo>
                <a:lnTo>
                  <a:pt x="19462" y="2116"/>
                </a:lnTo>
                <a:lnTo>
                  <a:pt x="20119" y="3792"/>
                </a:lnTo>
                <a:lnTo>
                  <a:pt x="20848" y="7771"/>
                </a:lnTo>
                <a:lnTo>
                  <a:pt x="21043" y="9943"/>
                </a:lnTo>
                <a:lnTo>
                  <a:pt x="21966" y="12185"/>
                </a:lnTo>
                <a:lnTo>
                  <a:pt x="23375" y="14473"/>
                </a:lnTo>
                <a:lnTo>
                  <a:pt x="25109" y="16792"/>
                </a:lnTo>
                <a:lnTo>
                  <a:pt x="27058" y="19132"/>
                </a:lnTo>
                <a:lnTo>
                  <a:pt x="29151" y="21486"/>
                </a:lnTo>
                <a:lnTo>
                  <a:pt x="31341" y="23849"/>
                </a:lnTo>
                <a:lnTo>
                  <a:pt x="32006" y="27012"/>
                </a:lnTo>
                <a:lnTo>
                  <a:pt x="31656" y="30708"/>
                </a:lnTo>
                <a:lnTo>
                  <a:pt x="30629" y="34759"/>
                </a:lnTo>
                <a:lnTo>
                  <a:pt x="29945" y="39048"/>
                </a:lnTo>
                <a:lnTo>
                  <a:pt x="29488" y="43494"/>
                </a:lnTo>
                <a:lnTo>
                  <a:pt x="29184" y="48046"/>
                </a:lnTo>
                <a:lnTo>
                  <a:pt x="28187" y="52668"/>
                </a:lnTo>
                <a:lnTo>
                  <a:pt x="26729" y="57337"/>
                </a:lnTo>
                <a:lnTo>
                  <a:pt x="24963" y="62037"/>
                </a:lnTo>
                <a:lnTo>
                  <a:pt x="22992" y="65964"/>
                </a:lnTo>
                <a:lnTo>
                  <a:pt x="20884" y="69376"/>
                </a:lnTo>
                <a:lnTo>
                  <a:pt x="18686" y="72445"/>
                </a:lnTo>
                <a:lnTo>
                  <a:pt x="16426" y="76077"/>
                </a:lnTo>
                <a:lnTo>
                  <a:pt x="14126" y="80087"/>
                </a:lnTo>
                <a:lnTo>
                  <a:pt x="11799" y="84347"/>
                </a:lnTo>
                <a:lnTo>
                  <a:pt x="10247" y="88775"/>
                </a:lnTo>
                <a:lnTo>
                  <a:pt x="9213" y="93315"/>
                </a:lnTo>
                <a:lnTo>
                  <a:pt x="8523" y="97928"/>
                </a:lnTo>
                <a:lnTo>
                  <a:pt x="7270" y="101798"/>
                </a:lnTo>
                <a:lnTo>
                  <a:pt x="5640" y="105172"/>
                </a:lnTo>
                <a:lnTo>
                  <a:pt x="3760" y="108214"/>
                </a:lnTo>
                <a:lnTo>
                  <a:pt x="2507" y="111037"/>
                </a:lnTo>
                <a:lnTo>
                  <a:pt x="1671" y="113712"/>
                </a:lnTo>
                <a:lnTo>
                  <a:pt x="98" y="120991"/>
                </a:lnTo>
                <a:lnTo>
                  <a:pt x="29" y="125102"/>
                </a:lnTo>
                <a:lnTo>
                  <a:pt x="3" y="128281"/>
                </a:lnTo>
                <a:lnTo>
                  <a:pt x="3793" y="124704"/>
                </a:lnTo>
                <a:lnTo>
                  <a:pt x="5704" y="123617"/>
                </a:lnTo>
                <a:lnTo>
                  <a:pt x="9944" y="122410"/>
                </a:lnTo>
                <a:lnTo>
                  <a:pt x="16793" y="121730"/>
                </a:lnTo>
                <a:lnTo>
                  <a:pt x="19133" y="120841"/>
                </a:lnTo>
                <a:lnTo>
                  <a:pt x="23849" y="117736"/>
                </a:lnTo>
                <a:lnTo>
                  <a:pt x="30708" y="115827"/>
                </a:lnTo>
                <a:lnTo>
                  <a:pt x="34760" y="115318"/>
                </a:lnTo>
                <a:lnTo>
                  <a:pt x="39048" y="114185"/>
                </a:lnTo>
                <a:lnTo>
                  <a:pt x="43495" y="112636"/>
                </a:lnTo>
                <a:lnTo>
                  <a:pt x="48047" y="110809"/>
                </a:lnTo>
                <a:lnTo>
                  <a:pt x="53462" y="109591"/>
                </a:lnTo>
                <a:lnTo>
                  <a:pt x="59454" y="108780"/>
                </a:lnTo>
                <a:lnTo>
                  <a:pt x="65830" y="108238"/>
                </a:lnTo>
                <a:lnTo>
                  <a:pt x="71668" y="107878"/>
                </a:lnTo>
                <a:lnTo>
                  <a:pt x="82388" y="107477"/>
                </a:lnTo>
                <a:lnTo>
                  <a:pt x="107115" y="107219"/>
                </a:lnTo>
                <a:lnTo>
                  <a:pt x="133031" y="107165"/>
                </a:lnTo>
                <a:lnTo>
                  <a:pt x="137900" y="107955"/>
                </a:lnTo>
                <a:lnTo>
                  <a:pt x="142734" y="109276"/>
                </a:lnTo>
                <a:lnTo>
                  <a:pt x="147543" y="110951"/>
                </a:lnTo>
                <a:lnTo>
                  <a:pt x="151544" y="112861"/>
                </a:lnTo>
                <a:lnTo>
                  <a:pt x="161760" y="119341"/>
                </a:lnTo>
                <a:lnTo>
                  <a:pt x="165784" y="121630"/>
                </a:lnTo>
                <a:lnTo>
                  <a:pt x="170054" y="123949"/>
                </a:lnTo>
                <a:lnTo>
                  <a:pt x="174488" y="125495"/>
                </a:lnTo>
                <a:lnTo>
                  <a:pt x="179032" y="126526"/>
                </a:lnTo>
                <a:lnTo>
                  <a:pt x="183648" y="127213"/>
                </a:lnTo>
                <a:lnTo>
                  <a:pt x="187520" y="128465"/>
                </a:lnTo>
                <a:lnTo>
                  <a:pt x="193938" y="131973"/>
                </a:lnTo>
                <a:lnTo>
                  <a:pt x="199437" y="134061"/>
                </a:lnTo>
                <a:lnTo>
                  <a:pt x="204526" y="134989"/>
                </a:lnTo>
                <a:lnTo>
                  <a:pt x="209434" y="135401"/>
                </a:lnTo>
                <a:lnTo>
                  <a:pt x="214261" y="135584"/>
                </a:lnTo>
                <a:lnTo>
                  <a:pt x="216660" y="135633"/>
                </a:lnTo>
                <a:lnTo>
                  <a:pt x="219052" y="136460"/>
                </a:lnTo>
                <a:lnTo>
                  <a:pt x="225418" y="140621"/>
                </a:lnTo>
                <a:lnTo>
                  <a:pt x="228600" y="1428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317"/>
          <p:cNvSpPr/>
          <p:nvPr/>
        </p:nvSpPr>
        <p:spPr>
          <a:xfrm>
            <a:off x="2171700" y="2714625"/>
            <a:ext cx="42863" cy="242888"/>
          </a:xfrm>
          <a:custGeom>
            <a:avLst/>
            <a:gdLst/>
            <a:ahLst/>
            <a:cxnLst/>
            <a:rect l="0" t="0" r="0" b="0"/>
            <a:pathLst>
              <a:path w="42863" h="242888">
                <a:moveTo>
                  <a:pt x="0" y="0"/>
                </a:moveTo>
                <a:lnTo>
                  <a:pt x="0" y="9943"/>
                </a:lnTo>
                <a:lnTo>
                  <a:pt x="793" y="12184"/>
                </a:lnTo>
                <a:lnTo>
                  <a:pt x="2116" y="14473"/>
                </a:lnTo>
                <a:lnTo>
                  <a:pt x="3792" y="16792"/>
                </a:lnTo>
                <a:lnTo>
                  <a:pt x="4909" y="19926"/>
                </a:lnTo>
                <a:lnTo>
                  <a:pt x="5654" y="23603"/>
                </a:lnTo>
                <a:lnTo>
                  <a:pt x="6150" y="27641"/>
                </a:lnTo>
                <a:lnTo>
                  <a:pt x="6481" y="31921"/>
                </a:lnTo>
                <a:lnTo>
                  <a:pt x="6702" y="36362"/>
                </a:lnTo>
                <a:lnTo>
                  <a:pt x="6849" y="40910"/>
                </a:lnTo>
                <a:lnTo>
                  <a:pt x="7741" y="45529"/>
                </a:lnTo>
                <a:lnTo>
                  <a:pt x="9129" y="50196"/>
                </a:lnTo>
                <a:lnTo>
                  <a:pt x="10848" y="54896"/>
                </a:lnTo>
                <a:lnTo>
                  <a:pt x="11995" y="59616"/>
                </a:lnTo>
                <a:lnTo>
                  <a:pt x="12759" y="64350"/>
                </a:lnTo>
                <a:lnTo>
                  <a:pt x="13268" y="69093"/>
                </a:lnTo>
                <a:lnTo>
                  <a:pt x="13608" y="74637"/>
                </a:lnTo>
                <a:lnTo>
                  <a:pt x="13985" y="87147"/>
                </a:lnTo>
                <a:lnTo>
                  <a:pt x="14880" y="93023"/>
                </a:lnTo>
                <a:lnTo>
                  <a:pt x="16270" y="98528"/>
                </a:lnTo>
                <a:lnTo>
                  <a:pt x="24204" y="122561"/>
                </a:lnTo>
                <a:lnTo>
                  <a:pt x="25661" y="128539"/>
                </a:lnTo>
                <a:lnTo>
                  <a:pt x="26632" y="134111"/>
                </a:lnTo>
                <a:lnTo>
                  <a:pt x="27279" y="139413"/>
                </a:lnTo>
                <a:lnTo>
                  <a:pt x="27711" y="145330"/>
                </a:lnTo>
                <a:lnTo>
                  <a:pt x="27999" y="151655"/>
                </a:lnTo>
                <a:lnTo>
                  <a:pt x="28404" y="169818"/>
                </a:lnTo>
                <a:lnTo>
                  <a:pt x="28571" y="208404"/>
                </a:lnTo>
                <a:lnTo>
                  <a:pt x="29366" y="211961"/>
                </a:lnTo>
                <a:lnTo>
                  <a:pt x="30690" y="215920"/>
                </a:lnTo>
                <a:lnTo>
                  <a:pt x="32366" y="220146"/>
                </a:lnTo>
                <a:lnTo>
                  <a:pt x="33484" y="223758"/>
                </a:lnTo>
                <a:lnTo>
                  <a:pt x="34725" y="229887"/>
                </a:lnTo>
                <a:lnTo>
                  <a:pt x="35850" y="231839"/>
                </a:lnTo>
                <a:lnTo>
                  <a:pt x="37393" y="233141"/>
                </a:lnTo>
                <a:lnTo>
                  <a:pt x="39216" y="234008"/>
                </a:lnTo>
                <a:lnTo>
                  <a:pt x="40432" y="235380"/>
                </a:lnTo>
                <a:lnTo>
                  <a:pt x="41242" y="237089"/>
                </a:lnTo>
                <a:lnTo>
                  <a:pt x="42862" y="2428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318"/>
          <p:cNvSpPr/>
          <p:nvPr/>
        </p:nvSpPr>
        <p:spPr>
          <a:xfrm>
            <a:off x="2343489" y="2686083"/>
            <a:ext cx="228262" cy="285718"/>
          </a:xfrm>
          <a:custGeom>
            <a:avLst/>
            <a:gdLst/>
            <a:ahLst/>
            <a:cxnLst/>
            <a:rect l="0" t="0" r="0" b="0"/>
            <a:pathLst>
              <a:path w="228262" h="285718">
                <a:moveTo>
                  <a:pt x="156823" y="14254"/>
                </a:moveTo>
                <a:lnTo>
                  <a:pt x="150672" y="14254"/>
                </a:lnTo>
                <a:lnTo>
                  <a:pt x="144172" y="8551"/>
                </a:lnTo>
                <a:lnTo>
                  <a:pt x="139823" y="4311"/>
                </a:lnTo>
                <a:lnTo>
                  <a:pt x="137552" y="2863"/>
                </a:lnTo>
                <a:lnTo>
                  <a:pt x="132912" y="1254"/>
                </a:lnTo>
                <a:lnTo>
                  <a:pt x="125838" y="348"/>
                </a:lnTo>
                <a:lnTo>
                  <a:pt x="118975" y="136"/>
                </a:lnTo>
                <a:lnTo>
                  <a:pt x="101634" y="0"/>
                </a:lnTo>
                <a:lnTo>
                  <a:pt x="97011" y="783"/>
                </a:lnTo>
                <a:lnTo>
                  <a:pt x="92342" y="2098"/>
                </a:lnTo>
                <a:lnTo>
                  <a:pt x="87642" y="3769"/>
                </a:lnTo>
                <a:lnTo>
                  <a:pt x="82921" y="5676"/>
                </a:lnTo>
                <a:lnTo>
                  <a:pt x="78186" y="7742"/>
                </a:lnTo>
                <a:lnTo>
                  <a:pt x="73442" y="9913"/>
                </a:lnTo>
                <a:lnTo>
                  <a:pt x="68692" y="12947"/>
                </a:lnTo>
                <a:lnTo>
                  <a:pt x="63938" y="16558"/>
                </a:lnTo>
                <a:lnTo>
                  <a:pt x="59181" y="20552"/>
                </a:lnTo>
                <a:lnTo>
                  <a:pt x="54422" y="24009"/>
                </a:lnTo>
                <a:lnTo>
                  <a:pt x="49662" y="27107"/>
                </a:lnTo>
                <a:lnTo>
                  <a:pt x="44901" y="29967"/>
                </a:lnTo>
                <a:lnTo>
                  <a:pt x="40933" y="33460"/>
                </a:lnTo>
                <a:lnTo>
                  <a:pt x="34408" y="41576"/>
                </a:lnTo>
                <a:lnTo>
                  <a:pt x="30763" y="45168"/>
                </a:lnTo>
                <a:lnTo>
                  <a:pt x="26746" y="48357"/>
                </a:lnTo>
                <a:lnTo>
                  <a:pt x="22480" y="51277"/>
                </a:lnTo>
                <a:lnTo>
                  <a:pt x="15623" y="58755"/>
                </a:lnTo>
                <a:lnTo>
                  <a:pt x="10724" y="66576"/>
                </a:lnTo>
                <a:lnTo>
                  <a:pt x="8546" y="72698"/>
                </a:lnTo>
                <a:lnTo>
                  <a:pt x="5462" y="80181"/>
                </a:lnTo>
                <a:lnTo>
                  <a:pt x="2239" y="88799"/>
                </a:lnTo>
                <a:lnTo>
                  <a:pt x="1380" y="93319"/>
                </a:lnTo>
                <a:lnTo>
                  <a:pt x="424" y="101782"/>
                </a:lnTo>
                <a:lnTo>
                  <a:pt x="0" y="108189"/>
                </a:lnTo>
                <a:lnTo>
                  <a:pt x="1928" y="115799"/>
                </a:lnTo>
                <a:lnTo>
                  <a:pt x="4637" y="123679"/>
                </a:lnTo>
                <a:lnTo>
                  <a:pt x="5841" y="129827"/>
                </a:lnTo>
                <a:lnTo>
                  <a:pt x="8493" y="137322"/>
                </a:lnTo>
                <a:lnTo>
                  <a:pt x="10311" y="141543"/>
                </a:lnTo>
                <a:lnTo>
                  <a:pt x="12317" y="144357"/>
                </a:lnTo>
                <a:lnTo>
                  <a:pt x="14448" y="146233"/>
                </a:lnTo>
                <a:lnTo>
                  <a:pt x="19727" y="149111"/>
                </a:lnTo>
                <a:lnTo>
                  <a:pt x="27364" y="153037"/>
                </a:lnTo>
                <a:lnTo>
                  <a:pt x="33934" y="155310"/>
                </a:lnTo>
                <a:lnTo>
                  <a:pt x="40293" y="156321"/>
                </a:lnTo>
                <a:lnTo>
                  <a:pt x="44211" y="156590"/>
                </a:lnTo>
                <a:lnTo>
                  <a:pt x="48411" y="156770"/>
                </a:lnTo>
                <a:lnTo>
                  <a:pt x="52005" y="156096"/>
                </a:lnTo>
                <a:lnTo>
                  <a:pt x="58114" y="153230"/>
                </a:lnTo>
                <a:lnTo>
                  <a:pt x="61648" y="152148"/>
                </a:lnTo>
                <a:lnTo>
                  <a:pt x="65592" y="151427"/>
                </a:lnTo>
                <a:lnTo>
                  <a:pt x="69809" y="150947"/>
                </a:lnTo>
                <a:lnTo>
                  <a:pt x="74207" y="149832"/>
                </a:lnTo>
                <a:lnTo>
                  <a:pt x="78727" y="148296"/>
                </a:lnTo>
                <a:lnTo>
                  <a:pt x="83328" y="146478"/>
                </a:lnTo>
                <a:lnTo>
                  <a:pt x="87189" y="143678"/>
                </a:lnTo>
                <a:lnTo>
                  <a:pt x="93595" y="136334"/>
                </a:lnTo>
                <a:lnTo>
                  <a:pt x="97209" y="132947"/>
                </a:lnTo>
                <a:lnTo>
                  <a:pt x="101205" y="129895"/>
                </a:lnTo>
                <a:lnTo>
                  <a:pt x="105457" y="127067"/>
                </a:lnTo>
                <a:lnTo>
                  <a:pt x="109879" y="123594"/>
                </a:lnTo>
                <a:lnTo>
                  <a:pt x="114414" y="119691"/>
                </a:lnTo>
                <a:lnTo>
                  <a:pt x="122893" y="111915"/>
                </a:lnTo>
                <a:lnTo>
                  <a:pt x="129308" y="105813"/>
                </a:lnTo>
                <a:lnTo>
                  <a:pt x="141174" y="94123"/>
                </a:lnTo>
                <a:lnTo>
                  <a:pt x="148016" y="85205"/>
                </a:lnTo>
                <a:lnTo>
                  <a:pt x="150952" y="80605"/>
                </a:lnTo>
                <a:lnTo>
                  <a:pt x="153702" y="75951"/>
                </a:lnTo>
                <a:lnTo>
                  <a:pt x="156330" y="71260"/>
                </a:lnTo>
                <a:lnTo>
                  <a:pt x="161367" y="61815"/>
                </a:lnTo>
                <a:lnTo>
                  <a:pt x="166251" y="52326"/>
                </a:lnTo>
                <a:lnTo>
                  <a:pt x="168951" y="44933"/>
                </a:lnTo>
                <a:lnTo>
                  <a:pt x="170944" y="38208"/>
                </a:lnTo>
                <a:lnTo>
                  <a:pt x="174476" y="29927"/>
                </a:lnTo>
                <a:lnTo>
                  <a:pt x="176575" y="23072"/>
                </a:lnTo>
                <a:lnTo>
                  <a:pt x="177135" y="20133"/>
                </a:lnTo>
                <a:lnTo>
                  <a:pt x="176714" y="18173"/>
                </a:lnTo>
                <a:lnTo>
                  <a:pt x="175640" y="16867"/>
                </a:lnTo>
                <a:lnTo>
                  <a:pt x="171134" y="14268"/>
                </a:lnTo>
                <a:lnTo>
                  <a:pt x="174910" y="14258"/>
                </a:lnTo>
                <a:lnTo>
                  <a:pt x="176025" y="15050"/>
                </a:lnTo>
                <a:lnTo>
                  <a:pt x="176768" y="16372"/>
                </a:lnTo>
                <a:lnTo>
                  <a:pt x="177263" y="18048"/>
                </a:lnTo>
                <a:lnTo>
                  <a:pt x="177814" y="24142"/>
                </a:lnTo>
                <a:lnTo>
                  <a:pt x="178059" y="32143"/>
                </a:lnTo>
                <a:lnTo>
                  <a:pt x="178167" y="40990"/>
                </a:lnTo>
                <a:lnTo>
                  <a:pt x="178990" y="45571"/>
                </a:lnTo>
                <a:lnTo>
                  <a:pt x="180332" y="50214"/>
                </a:lnTo>
                <a:lnTo>
                  <a:pt x="182021" y="54896"/>
                </a:lnTo>
                <a:lnTo>
                  <a:pt x="183940" y="59605"/>
                </a:lnTo>
                <a:lnTo>
                  <a:pt x="186014" y="64332"/>
                </a:lnTo>
                <a:lnTo>
                  <a:pt x="188190" y="69070"/>
                </a:lnTo>
                <a:lnTo>
                  <a:pt x="189640" y="74611"/>
                </a:lnTo>
                <a:lnTo>
                  <a:pt x="190608" y="80686"/>
                </a:lnTo>
                <a:lnTo>
                  <a:pt x="191252" y="87117"/>
                </a:lnTo>
                <a:lnTo>
                  <a:pt x="191682" y="93785"/>
                </a:lnTo>
                <a:lnTo>
                  <a:pt x="191969" y="100612"/>
                </a:lnTo>
                <a:lnTo>
                  <a:pt x="192287" y="114548"/>
                </a:lnTo>
                <a:lnTo>
                  <a:pt x="192508" y="150022"/>
                </a:lnTo>
                <a:lnTo>
                  <a:pt x="193313" y="157154"/>
                </a:lnTo>
                <a:lnTo>
                  <a:pt x="194644" y="164289"/>
                </a:lnTo>
                <a:lnTo>
                  <a:pt x="196324" y="171427"/>
                </a:lnTo>
                <a:lnTo>
                  <a:pt x="198238" y="177774"/>
                </a:lnTo>
                <a:lnTo>
                  <a:pt x="200308" y="183592"/>
                </a:lnTo>
                <a:lnTo>
                  <a:pt x="202482" y="189059"/>
                </a:lnTo>
                <a:lnTo>
                  <a:pt x="203931" y="195084"/>
                </a:lnTo>
                <a:lnTo>
                  <a:pt x="204897" y="201482"/>
                </a:lnTo>
                <a:lnTo>
                  <a:pt x="205541" y="208129"/>
                </a:lnTo>
                <a:lnTo>
                  <a:pt x="205971" y="214148"/>
                </a:lnTo>
                <a:lnTo>
                  <a:pt x="206257" y="219748"/>
                </a:lnTo>
                <a:lnTo>
                  <a:pt x="206575" y="230203"/>
                </a:lnTo>
                <a:lnTo>
                  <a:pt x="206796" y="254662"/>
                </a:lnTo>
                <a:lnTo>
                  <a:pt x="206819" y="265226"/>
                </a:lnTo>
                <a:lnTo>
                  <a:pt x="207616" y="267294"/>
                </a:lnTo>
                <a:lnTo>
                  <a:pt x="208942" y="268672"/>
                </a:lnTo>
                <a:lnTo>
                  <a:pt x="212531" y="270998"/>
                </a:lnTo>
                <a:lnTo>
                  <a:pt x="219186" y="276841"/>
                </a:lnTo>
                <a:lnTo>
                  <a:pt x="219829" y="277418"/>
                </a:lnTo>
                <a:lnTo>
                  <a:pt x="222661" y="278060"/>
                </a:lnTo>
                <a:lnTo>
                  <a:pt x="224528" y="278231"/>
                </a:lnTo>
                <a:lnTo>
                  <a:pt x="225772" y="279138"/>
                </a:lnTo>
                <a:lnTo>
                  <a:pt x="226601" y="280537"/>
                </a:lnTo>
                <a:lnTo>
                  <a:pt x="228261" y="28571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319"/>
          <p:cNvSpPr/>
          <p:nvPr/>
        </p:nvSpPr>
        <p:spPr>
          <a:xfrm>
            <a:off x="2814637" y="2828925"/>
            <a:ext cx="242889" cy="7144"/>
          </a:xfrm>
          <a:custGeom>
            <a:avLst/>
            <a:gdLst/>
            <a:ahLst/>
            <a:cxnLst/>
            <a:rect l="0" t="0" r="0" b="0"/>
            <a:pathLst>
              <a:path w="242889" h="7144">
                <a:moveTo>
                  <a:pt x="0" y="0"/>
                </a:moveTo>
                <a:lnTo>
                  <a:pt x="214312" y="0"/>
                </a:lnTo>
                <a:lnTo>
                  <a:pt x="219869" y="793"/>
                </a:lnTo>
                <a:lnTo>
                  <a:pt x="224367" y="2116"/>
                </a:lnTo>
                <a:lnTo>
                  <a:pt x="228159" y="3792"/>
                </a:lnTo>
                <a:lnTo>
                  <a:pt x="231481" y="4909"/>
                </a:lnTo>
                <a:lnTo>
                  <a:pt x="234490" y="5654"/>
                </a:lnTo>
                <a:lnTo>
                  <a:pt x="242888" y="71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320"/>
          <p:cNvSpPr/>
          <p:nvPr/>
        </p:nvSpPr>
        <p:spPr>
          <a:xfrm>
            <a:off x="2878931" y="2736056"/>
            <a:ext cx="57151" cy="221457"/>
          </a:xfrm>
          <a:custGeom>
            <a:avLst/>
            <a:gdLst/>
            <a:ahLst/>
            <a:cxnLst/>
            <a:rect l="0" t="0" r="0" b="0"/>
            <a:pathLst>
              <a:path w="57151" h="221457">
                <a:moveTo>
                  <a:pt x="0" y="0"/>
                </a:moveTo>
                <a:lnTo>
                  <a:pt x="0" y="9943"/>
                </a:lnTo>
                <a:lnTo>
                  <a:pt x="794" y="12979"/>
                </a:lnTo>
                <a:lnTo>
                  <a:pt x="2116" y="16590"/>
                </a:lnTo>
                <a:lnTo>
                  <a:pt x="3792" y="20585"/>
                </a:lnTo>
                <a:lnTo>
                  <a:pt x="5703" y="24836"/>
                </a:lnTo>
                <a:lnTo>
                  <a:pt x="9943" y="33792"/>
                </a:lnTo>
                <a:lnTo>
                  <a:pt x="11391" y="38403"/>
                </a:lnTo>
                <a:lnTo>
                  <a:pt x="12357" y="43065"/>
                </a:lnTo>
                <a:lnTo>
                  <a:pt x="13000" y="47760"/>
                </a:lnTo>
                <a:lnTo>
                  <a:pt x="14223" y="53271"/>
                </a:lnTo>
                <a:lnTo>
                  <a:pt x="15832" y="59326"/>
                </a:lnTo>
                <a:lnTo>
                  <a:pt x="17698" y="65745"/>
                </a:lnTo>
                <a:lnTo>
                  <a:pt x="19736" y="71611"/>
                </a:lnTo>
                <a:lnTo>
                  <a:pt x="21889" y="77109"/>
                </a:lnTo>
                <a:lnTo>
                  <a:pt x="24117" y="82362"/>
                </a:lnTo>
                <a:lnTo>
                  <a:pt x="25603" y="88246"/>
                </a:lnTo>
                <a:lnTo>
                  <a:pt x="26594" y="94549"/>
                </a:lnTo>
                <a:lnTo>
                  <a:pt x="27254" y="101133"/>
                </a:lnTo>
                <a:lnTo>
                  <a:pt x="27694" y="107109"/>
                </a:lnTo>
                <a:lnTo>
                  <a:pt x="27988" y="112681"/>
                </a:lnTo>
                <a:lnTo>
                  <a:pt x="28183" y="117983"/>
                </a:lnTo>
                <a:lnTo>
                  <a:pt x="28459" y="136822"/>
                </a:lnTo>
                <a:lnTo>
                  <a:pt x="29291" y="142809"/>
                </a:lnTo>
                <a:lnTo>
                  <a:pt x="30640" y="148387"/>
                </a:lnTo>
                <a:lnTo>
                  <a:pt x="32333" y="153693"/>
                </a:lnTo>
                <a:lnTo>
                  <a:pt x="33461" y="158819"/>
                </a:lnTo>
                <a:lnTo>
                  <a:pt x="34214" y="163823"/>
                </a:lnTo>
                <a:lnTo>
                  <a:pt x="34715" y="168746"/>
                </a:lnTo>
                <a:lnTo>
                  <a:pt x="35843" y="173616"/>
                </a:lnTo>
                <a:lnTo>
                  <a:pt x="37389" y="178450"/>
                </a:lnTo>
                <a:lnTo>
                  <a:pt x="39214" y="183261"/>
                </a:lnTo>
                <a:lnTo>
                  <a:pt x="41224" y="187261"/>
                </a:lnTo>
                <a:lnTo>
                  <a:pt x="43357" y="190722"/>
                </a:lnTo>
                <a:lnTo>
                  <a:pt x="45574" y="193823"/>
                </a:lnTo>
                <a:lnTo>
                  <a:pt x="47051" y="197478"/>
                </a:lnTo>
                <a:lnTo>
                  <a:pt x="48036" y="201502"/>
                </a:lnTo>
                <a:lnTo>
                  <a:pt x="48693" y="205772"/>
                </a:lnTo>
                <a:lnTo>
                  <a:pt x="49422" y="212633"/>
                </a:lnTo>
                <a:lnTo>
                  <a:pt x="49617" y="215574"/>
                </a:lnTo>
                <a:lnTo>
                  <a:pt x="50540" y="217535"/>
                </a:lnTo>
                <a:lnTo>
                  <a:pt x="51950" y="218842"/>
                </a:lnTo>
                <a:lnTo>
                  <a:pt x="57150" y="2214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321"/>
          <p:cNvSpPr/>
          <p:nvPr/>
        </p:nvSpPr>
        <p:spPr>
          <a:xfrm>
            <a:off x="3150823" y="2678943"/>
            <a:ext cx="192415" cy="307145"/>
          </a:xfrm>
          <a:custGeom>
            <a:avLst/>
            <a:gdLst/>
            <a:ahLst/>
            <a:cxnLst/>
            <a:rect l="0" t="0" r="0" b="0"/>
            <a:pathLst>
              <a:path w="192415" h="307145">
                <a:moveTo>
                  <a:pt x="171020" y="64257"/>
                </a:moveTo>
                <a:lnTo>
                  <a:pt x="171020" y="60464"/>
                </a:lnTo>
                <a:lnTo>
                  <a:pt x="170227" y="58553"/>
                </a:lnTo>
                <a:lnTo>
                  <a:pt x="164869" y="51256"/>
                </a:lnTo>
                <a:lnTo>
                  <a:pt x="160378" y="46558"/>
                </a:lnTo>
                <a:lnTo>
                  <a:pt x="159163" y="43726"/>
                </a:lnTo>
                <a:lnTo>
                  <a:pt x="157813" y="36347"/>
                </a:lnTo>
                <a:lnTo>
                  <a:pt x="157053" y="27059"/>
                </a:lnTo>
                <a:lnTo>
                  <a:pt x="156153" y="24377"/>
                </a:lnTo>
                <a:lnTo>
                  <a:pt x="153035" y="19280"/>
                </a:lnTo>
                <a:lnTo>
                  <a:pt x="149004" y="14369"/>
                </a:lnTo>
                <a:lnTo>
                  <a:pt x="144566" y="9541"/>
                </a:lnTo>
                <a:lnTo>
                  <a:pt x="139949" y="4749"/>
                </a:lnTo>
                <a:lnTo>
                  <a:pt x="136812" y="3154"/>
                </a:lnTo>
                <a:lnTo>
                  <a:pt x="133133" y="2090"/>
                </a:lnTo>
                <a:lnTo>
                  <a:pt x="129094" y="1381"/>
                </a:lnTo>
                <a:lnTo>
                  <a:pt x="124813" y="908"/>
                </a:lnTo>
                <a:lnTo>
                  <a:pt x="120372" y="593"/>
                </a:lnTo>
                <a:lnTo>
                  <a:pt x="115823" y="383"/>
                </a:lnTo>
                <a:lnTo>
                  <a:pt x="104420" y="150"/>
                </a:lnTo>
                <a:lnTo>
                  <a:pt x="81488" y="0"/>
                </a:lnTo>
                <a:lnTo>
                  <a:pt x="75613" y="781"/>
                </a:lnTo>
                <a:lnTo>
                  <a:pt x="69316" y="2096"/>
                </a:lnTo>
                <a:lnTo>
                  <a:pt x="62736" y="3766"/>
                </a:lnTo>
                <a:lnTo>
                  <a:pt x="56762" y="4880"/>
                </a:lnTo>
                <a:lnTo>
                  <a:pt x="51192" y="5622"/>
                </a:lnTo>
                <a:lnTo>
                  <a:pt x="45891" y="6117"/>
                </a:lnTo>
                <a:lnTo>
                  <a:pt x="40769" y="7240"/>
                </a:lnTo>
                <a:lnTo>
                  <a:pt x="35768" y="8784"/>
                </a:lnTo>
                <a:lnTo>
                  <a:pt x="30845" y="10606"/>
                </a:lnTo>
                <a:lnTo>
                  <a:pt x="26771" y="12614"/>
                </a:lnTo>
                <a:lnTo>
                  <a:pt x="23260" y="14747"/>
                </a:lnTo>
                <a:lnTo>
                  <a:pt x="20126" y="16963"/>
                </a:lnTo>
                <a:lnTo>
                  <a:pt x="14527" y="21541"/>
                </a:lnTo>
                <a:lnTo>
                  <a:pt x="9393" y="26222"/>
                </a:lnTo>
                <a:lnTo>
                  <a:pt x="4465" y="30948"/>
                </a:lnTo>
                <a:lnTo>
                  <a:pt x="2833" y="34113"/>
                </a:lnTo>
                <a:lnTo>
                  <a:pt x="1021" y="41864"/>
                </a:lnTo>
                <a:lnTo>
                  <a:pt x="215" y="50600"/>
                </a:lnTo>
                <a:lnTo>
                  <a:pt x="0" y="55152"/>
                </a:lnTo>
                <a:lnTo>
                  <a:pt x="650" y="58981"/>
                </a:lnTo>
                <a:lnTo>
                  <a:pt x="3490" y="65351"/>
                </a:lnTo>
                <a:lnTo>
                  <a:pt x="5281" y="72945"/>
                </a:lnTo>
                <a:lnTo>
                  <a:pt x="5759" y="77193"/>
                </a:lnTo>
                <a:lnTo>
                  <a:pt x="7665" y="81612"/>
                </a:lnTo>
                <a:lnTo>
                  <a:pt x="10523" y="86145"/>
                </a:lnTo>
                <a:lnTo>
                  <a:pt x="14016" y="90755"/>
                </a:lnTo>
                <a:lnTo>
                  <a:pt x="20014" y="97994"/>
                </a:lnTo>
                <a:lnTo>
                  <a:pt x="25325" y="103857"/>
                </a:lnTo>
                <a:lnTo>
                  <a:pt x="30331" y="109109"/>
                </a:lnTo>
                <a:lnTo>
                  <a:pt x="33571" y="110827"/>
                </a:lnTo>
                <a:lnTo>
                  <a:pt x="37319" y="111972"/>
                </a:lnTo>
                <a:lnTo>
                  <a:pt x="41405" y="112736"/>
                </a:lnTo>
                <a:lnTo>
                  <a:pt x="45716" y="114038"/>
                </a:lnTo>
                <a:lnTo>
                  <a:pt x="50178" y="115701"/>
                </a:lnTo>
                <a:lnTo>
                  <a:pt x="54740" y="117603"/>
                </a:lnTo>
                <a:lnTo>
                  <a:pt x="59369" y="118871"/>
                </a:lnTo>
                <a:lnTo>
                  <a:pt x="64042" y="119716"/>
                </a:lnTo>
                <a:lnTo>
                  <a:pt x="68745" y="120279"/>
                </a:lnTo>
                <a:lnTo>
                  <a:pt x="73468" y="120655"/>
                </a:lnTo>
                <a:lnTo>
                  <a:pt x="78204" y="120906"/>
                </a:lnTo>
                <a:lnTo>
                  <a:pt x="82949" y="121072"/>
                </a:lnTo>
                <a:lnTo>
                  <a:pt x="87700" y="120390"/>
                </a:lnTo>
                <a:lnTo>
                  <a:pt x="92455" y="119141"/>
                </a:lnTo>
                <a:lnTo>
                  <a:pt x="115285" y="111434"/>
                </a:lnTo>
                <a:lnTo>
                  <a:pt x="120369" y="108408"/>
                </a:lnTo>
                <a:lnTo>
                  <a:pt x="124553" y="104803"/>
                </a:lnTo>
                <a:lnTo>
                  <a:pt x="128136" y="100813"/>
                </a:lnTo>
                <a:lnTo>
                  <a:pt x="132906" y="97359"/>
                </a:lnTo>
                <a:lnTo>
                  <a:pt x="138467" y="94262"/>
                </a:lnTo>
                <a:lnTo>
                  <a:pt x="144556" y="91404"/>
                </a:lnTo>
                <a:lnTo>
                  <a:pt x="150202" y="87911"/>
                </a:lnTo>
                <a:lnTo>
                  <a:pt x="155554" y="83995"/>
                </a:lnTo>
                <a:lnTo>
                  <a:pt x="160710" y="79797"/>
                </a:lnTo>
                <a:lnTo>
                  <a:pt x="164940" y="76204"/>
                </a:lnTo>
                <a:lnTo>
                  <a:pt x="168555" y="73015"/>
                </a:lnTo>
                <a:lnTo>
                  <a:pt x="171758" y="70096"/>
                </a:lnTo>
                <a:lnTo>
                  <a:pt x="177433" y="62618"/>
                </a:lnTo>
                <a:lnTo>
                  <a:pt x="182602" y="54797"/>
                </a:lnTo>
                <a:lnTo>
                  <a:pt x="187545" y="48675"/>
                </a:lnTo>
                <a:lnTo>
                  <a:pt x="189180" y="45138"/>
                </a:lnTo>
                <a:lnTo>
                  <a:pt x="190998" y="36974"/>
                </a:lnTo>
                <a:lnTo>
                  <a:pt x="191805" y="30171"/>
                </a:lnTo>
                <a:lnTo>
                  <a:pt x="192260" y="21878"/>
                </a:lnTo>
                <a:lnTo>
                  <a:pt x="192414" y="15757"/>
                </a:lnTo>
                <a:lnTo>
                  <a:pt x="191633" y="15255"/>
                </a:lnTo>
                <a:lnTo>
                  <a:pt x="186297" y="14383"/>
                </a:lnTo>
                <a:lnTo>
                  <a:pt x="189393" y="14289"/>
                </a:lnTo>
                <a:lnTo>
                  <a:pt x="189619" y="15070"/>
                </a:lnTo>
                <a:lnTo>
                  <a:pt x="188976" y="16384"/>
                </a:lnTo>
                <a:lnTo>
                  <a:pt x="187753" y="18054"/>
                </a:lnTo>
                <a:lnTo>
                  <a:pt x="186395" y="22027"/>
                </a:lnTo>
                <a:lnTo>
                  <a:pt x="185630" y="30842"/>
                </a:lnTo>
                <a:lnTo>
                  <a:pt x="185451" y="39087"/>
                </a:lnTo>
                <a:lnTo>
                  <a:pt x="185314" y="79995"/>
                </a:lnTo>
                <a:lnTo>
                  <a:pt x="184518" y="86655"/>
                </a:lnTo>
                <a:lnTo>
                  <a:pt x="183194" y="93476"/>
                </a:lnTo>
                <a:lnTo>
                  <a:pt x="181517" y="100405"/>
                </a:lnTo>
                <a:lnTo>
                  <a:pt x="180400" y="107406"/>
                </a:lnTo>
                <a:lnTo>
                  <a:pt x="179654" y="114454"/>
                </a:lnTo>
                <a:lnTo>
                  <a:pt x="179157" y="121534"/>
                </a:lnTo>
                <a:lnTo>
                  <a:pt x="178826" y="128635"/>
                </a:lnTo>
                <a:lnTo>
                  <a:pt x="178458" y="142876"/>
                </a:lnTo>
                <a:lnTo>
                  <a:pt x="177566" y="150006"/>
                </a:lnTo>
                <a:lnTo>
                  <a:pt x="176178" y="157142"/>
                </a:lnTo>
                <a:lnTo>
                  <a:pt x="174459" y="164280"/>
                </a:lnTo>
                <a:lnTo>
                  <a:pt x="174106" y="171420"/>
                </a:lnTo>
                <a:lnTo>
                  <a:pt x="174665" y="178562"/>
                </a:lnTo>
                <a:lnTo>
                  <a:pt x="175832" y="185704"/>
                </a:lnTo>
                <a:lnTo>
                  <a:pt x="175815" y="192846"/>
                </a:lnTo>
                <a:lnTo>
                  <a:pt x="175011" y="199989"/>
                </a:lnTo>
                <a:lnTo>
                  <a:pt x="173681" y="207133"/>
                </a:lnTo>
                <a:lnTo>
                  <a:pt x="172794" y="214276"/>
                </a:lnTo>
                <a:lnTo>
                  <a:pt x="172203" y="221419"/>
                </a:lnTo>
                <a:lnTo>
                  <a:pt x="171546" y="234913"/>
                </a:lnTo>
                <a:lnTo>
                  <a:pt x="171254" y="246202"/>
                </a:lnTo>
                <a:lnTo>
                  <a:pt x="171021" y="305920"/>
                </a:lnTo>
                <a:lnTo>
                  <a:pt x="171814" y="306328"/>
                </a:lnTo>
                <a:lnTo>
                  <a:pt x="177723" y="307096"/>
                </a:lnTo>
                <a:lnTo>
                  <a:pt x="178164" y="30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322"/>
          <p:cNvSpPr/>
          <p:nvPr/>
        </p:nvSpPr>
        <p:spPr>
          <a:xfrm>
            <a:off x="3486150" y="2778918"/>
            <a:ext cx="171451" cy="200026"/>
          </a:xfrm>
          <a:custGeom>
            <a:avLst/>
            <a:gdLst/>
            <a:ahLst/>
            <a:cxnLst/>
            <a:rect l="0" t="0" r="0" b="0"/>
            <a:pathLst>
              <a:path w="171451" h="200026">
                <a:moveTo>
                  <a:pt x="0" y="0"/>
                </a:moveTo>
                <a:lnTo>
                  <a:pt x="9942" y="9943"/>
                </a:lnTo>
                <a:lnTo>
                  <a:pt x="11391" y="12185"/>
                </a:lnTo>
                <a:lnTo>
                  <a:pt x="13000" y="16793"/>
                </a:lnTo>
                <a:lnTo>
                  <a:pt x="15831" y="21487"/>
                </a:lnTo>
                <a:lnTo>
                  <a:pt x="20530" y="27012"/>
                </a:lnTo>
                <a:lnTo>
                  <a:pt x="27909" y="34760"/>
                </a:lnTo>
                <a:lnTo>
                  <a:pt x="31306" y="39048"/>
                </a:lnTo>
                <a:lnTo>
                  <a:pt x="34364" y="43495"/>
                </a:lnTo>
                <a:lnTo>
                  <a:pt x="37197" y="48047"/>
                </a:lnTo>
                <a:lnTo>
                  <a:pt x="39879" y="52669"/>
                </a:lnTo>
                <a:lnTo>
                  <a:pt x="44976" y="62038"/>
                </a:lnTo>
                <a:lnTo>
                  <a:pt x="52308" y="76237"/>
                </a:lnTo>
                <a:lnTo>
                  <a:pt x="55509" y="80988"/>
                </a:lnTo>
                <a:lnTo>
                  <a:pt x="59231" y="85742"/>
                </a:lnTo>
                <a:lnTo>
                  <a:pt x="63300" y="90499"/>
                </a:lnTo>
                <a:lnTo>
                  <a:pt x="66806" y="95258"/>
                </a:lnTo>
                <a:lnTo>
                  <a:pt x="69937" y="100018"/>
                </a:lnTo>
                <a:lnTo>
                  <a:pt x="72818" y="104778"/>
                </a:lnTo>
                <a:lnTo>
                  <a:pt x="75533" y="110334"/>
                </a:lnTo>
                <a:lnTo>
                  <a:pt x="78137" y="116418"/>
                </a:lnTo>
                <a:lnTo>
                  <a:pt x="80666" y="122856"/>
                </a:lnTo>
                <a:lnTo>
                  <a:pt x="83939" y="127942"/>
                </a:lnTo>
                <a:lnTo>
                  <a:pt x="87710" y="132126"/>
                </a:lnTo>
                <a:lnTo>
                  <a:pt x="91811" y="135709"/>
                </a:lnTo>
                <a:lnTo>
                  <a:pt x="96132" y="139685"/>
                </a:lnTo>
                <a:lnTo>
                  <a:pt x="109005" y="152072"/>
                </a:lnTo>
                <a:lnTo>
                  <a:pt x="115386" y="158340"/>
                </a:lnTo>
                <a:lnTo>
                  <a:pt x="118199" y="161916"/>
                </a:lnTo>
                <a:lnTo>
                  <a:pt x="120868" y="165888"/>
                </a:lnTo>
                <a:lnTo>
                  <a:pt x="123441" y="170123"/>
                </a:lnTo>
                <a:lnTo>
                  <a:pt x="126744" y="173741"/>
                </a:lnTo>
                <a:lnTo>
                  <a:pt x="130533" y="176946"/>
                </a:lnTo>
                <a:lnTo>
                  <a:pt x="134647" y="179876"/>
                </a:lnTo>
                <a:lnTo>
                  <a:pt x="138183" y="182624"/>
                </a:lnTo>
                <a:lnTo>
                  <a:pt x="141334" y="185249"/>
                </a:lnTo>
                <a:lnTo>
                  <a:pt x="144229" y="187793"/>
                </a:lnTo>
                <a:lnTo>
                  <a:pt x="146953" y="189489"/>
                </a:lnTo>
                <a:lnTo>
                  <a:pt x="152096" y="191374"/>
                </a:lnTo>
                <a:lnTo>
                  <a:pt x="153784" y="192670"/>
                </a:lnTo>
                <a:lnTo>
                  <a:pt x="154910" y="194328"/>
                </a:lnTo>
                <a:lnTo>
                  <a:pt x="155661" y="196227"/>
                </a:lnTo>
                <a:lnTo>
                  <a:pt x="156955" y="197493"/>
                </a:lnTo>
                <a:lnTo>
                  <a:pt x="158612" y="198337"/>
                </a:lnTo>
                <a:lnTo>
                  <a:pt x="162569" y="199275"/>
                </a:lnTo>
                <a:lnTo>
                  <a:pt x="164735" y="199525"/>
                </a:lnTo>
                <a:lnTo>
                  <a:pt x="171450" y="2000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323"/>
          <p:cNvSpPr/>
          <p:nvPr/>
        </p:nvSpPr>
        <p:spPr>
          <a:xfrm>
            <a:off x="3479006" y="2786062"/>
            <a:ext cx="192882" cy="178595"/>
          </a:xfrm>
          <a:custGeom>
            <a:avLst/>
            <a:gdLst/>
            <a:ahLst/>
            <a:cxnLst/>
            <a:rect l="0" t="0" r="0" b="0"/>
            <a:pathLst>
              <a:path w="192882" h="178595">
                <a:moveTo>
                  <a:pt x="192881" y="0"/>
                </a:moveTo>
                <a:lnTo>
                  <a:pt x="175122" y="0"/>
                </a:lnTo>
                <a:lnTo>
                  <a:pt x="173104" y="794"/>
                </a:lnTo>
                <a:lnTo>
                  <a:pt x="168745" y="3792"/>
                </a:lnTo>
                <a:lnTo>
                  <a:pt x="166472" y="6497"/>
                </a:lnTo>
                <a:lnTo>
                  <a:pt x="164162" y="9888"/>
                </a:lnTo>
                <a:lnTo>
                  <a:pt x="161829" y="13736"/>
                </a:lnTo>
                <a:lnTo>
                  <a:pt x="157892" y="17888"/>
                </a:lnTo>
                <a:lnTo>
                  <a:pt x="152887" y="22244"/>
                </a:lnTo>
                <a:lnTo>
                  <a:pt x="147168" y="26736"/>
                </a:lnTo>
                <a:lnTo>
                  <a:pt x="141768" y="31317"/>
                </a:lnTo>
                <a:lnTo>
                  <a:pt x="136581" y="35960"/>
                </a:lnTo>
                <a:lnTo>
                  <a:pt x="131535" y="40642"/>
                </a:lnTo>
                <a:lnTo>
                  <a:pt x="125790" y="45351"/>
                </a:lnTo>
                <a:lnTo>
                  <a:pt x="119578" y="50078"/>
                </a:lnTo>
                <a:lnTo>
                  <a:pt x="113056" y="54816"/>
                </a:lnTo>
                <a:lnTo>
                  <a:pt x="107121" y="60357"/>
                </a:lnTo>
                <a:lnTo>
                  <a:pt x="101576" y="66432"/>
                </a:lnTo>
                <a:lnTo>
                  <a:pt x="96293" y="72863"/>
                </a:lnTo>
                <a:lnTo>
                  <a:pt x="90389" y="78738"/>
                </a:lnTo>
                <a:lnTo>
                  <a:pt x="84072" y="84242"/>
                </a:lnTo>
                <a:lnTo>
                  <a:pt x="77479" y="89499"/>
                </a:lnTo>
                <a:lnTo>
                  <a:pt x="71496" y="94591"/>
                </a:lnTo>
                <a:lnTo>
                  <a:pt x="65921" y="99573"/>
                </a:lnTo>
                <a:lnTo>
                  <a:pt x="55492" y="109342"/>
                </a:lnTo>
                <a:lnTo>
                  <a:pt x="45565" y="118976"/>
                </a:lnTo>
                <a:lnTo>
                  <a:pt x="41489" y="123767"/>
                </a:lnTo>
                <a:lnTo>
                  <a:pt x="37978" y="128549"/>
                </a:lnTo>
                <a:lnTo>
                  <a:pt x="34844" y="133324"/>
                </a:lnTo>
                <a:lnTo>
                  <a:pt x="31166" y="138095"/>
                </a:lnTo>
                <a:lnTo>
                  <a:pt x="27128" y="142864"/>
                </a:lnTo>
                <a:lnTo>
                  <a:pt x="19200" y="151601"/>
                </a:lnTo>
                <a:lnTo>
                  <a:pt x="13031" y="158130"/>
                </a:lnTo>
                <a:lnTo>
                  <a:pt x="5096" y="166269"/>
                </a:lnTo>
                <a:lnTo>
                  <a:pt x="3397" y="168790"/>
                </a:lnTo>
                <a:lnTo>
                  <a:pt x="2265" y="171264"/>
                </a:lnTo>
                <a:lnTo>
                  <a:pt x="0" y="1785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324"/>
          <p:cNvSpPr/>
          <p:nvPr/>
        </p:nvSpPr>
        <p:spPr>
          <a:xfrm>
            <a:off x="1914532" y="3071812"/>
            <a:ext cx="35712" cy="221457"/>
          </a:xfrm>
          <a:custGeom>
            <a:avLst/>
            <a:gdLst/>
            <a:ahLst/>
            <a:cxnLst/>
            <a:rect l="0" t="0" r="0" b="0"/>
            <a:pathLst>
              <a:path w="35712" h="221457">
                <a:moveTo>
                  <a:pt x="7136" y="0"/>
                </a:moveTo>
                <a:lnTo>
                  <a:pt x="18" y="0"/>
                </a:lnTo>
                <a:lnTo>
                  <a:pt x="0" y="3792"/>
                </a:lnTo>
                <a:lnTo>
                  <a:pt x="791" y="5703"/>
                </a:lnTo>
                <a:lnTo>
                  <a:pt x="2113" y="7771"/>
                </a:lnTo>
                <a:lnTo>
                  <a:pt x="3787" y="9943"/>
                </a:lnTo>
                <a:lnTo>
                  <a:pt x="4903" y="12185"/>
                </a:lnTo>
                <a:lnTo>
                  <a:pt x="5648" y="14474"/>
                </a:lnTo>
                <a:lnTo>
                  <a:pt x="6144" y="16793"/>
                </a:lnTo>
                <a:lnTo>
                  <a:pt x="7268" y="19926"/>
                </a:lnTo>
                <a:lnTo>
                  <a:pt x="8812" y="23603"/>
                </a:lnTo>
                <a:lnTo>
                  <a:pt x="10635" y="27642"/>
                </a:lnTo>
                <a:lnTo>
                  <a:pt x="11850" y="31922"/>
                </a:lnTo>
                <a:lnTo>
                  <a:pt x="12660" y="36362"/>
                </a:lnTo>
                <a:lnTo>
                  <a:pt x="13200" y="40910"/>
                </a:lnTo>
                <a:lnTo>
                  <a:pt x="14354" y="46324"/>
                </a:lnTo>
                <a:lnTo>
                  <a:pt x="15917" y="52314"/>
                </a:lnTo>
                <a:lnTo>
                  <a:pt x="17752" y="58688"/>
                </a:lnTo>
                <a:lnTo>
                  <a:pt x="18976" y="65319"/>
                </a:lnTo>
                <a:lnTo>
                  <a:pt x="19792" y="72121"/>
                </a:lnTo>
                <a:lnTo>
                  <a:pt x="20336" y="79037"/>
                </a:lnTo>
                <a:lnTo>
                  <a:pt x="21492" y="86029"/>
                </a:lnTo>
                <a:lnTo>
                  <a:pt x="23057" y="93071"/>
                </a:lnTo>
                <a:lnTo>
                  <a:pt x="24894" y="100147"/>
                </a:lnTo>
                <a:lnTo>
                  <a:pt x="26912" y="107246"/>
                </a:lnTo>
                <a:lnTo>
                  <a:pt x="31271" y="121484"/>
                </a:lnTo>
                <a:lnTo>
                  <a:pt x="32751" y="128614"/>
                </a:lnTo>
                <a:lnTo>
                  <a:pt x="33738" y="135749"/>
                </a:lnTo>
                <a:lnTo>
                  <a:pt x="34396" y="142887"/>
                </a:lnTo>
                <a:lnTo>
                  <a:pt x="34834" y="149233"/>
                </a:lnTo>
                <a:lnTo>
                  <a:pt x="35127" y="155051"/>
                </a:lnTo>
                <a:lnTo>
                  <a:pt x="35451" y="165749"/>
                </a:lnTo>
                <a:lnTo>
                  <a:pt x="35677" y="190376"/>
                </a:lnTo>
                <a:lnTo>
                  <a:pt x="35711" y="2214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325"/>
          <p:cNvSpPr/>
          <p:nvPr/>
        </p:nvSpPr>
        <p:spPr>
          <a:xfrm>
            <a:off x="1778793" y="3157537"/>
            <a:ext cx="285751" cy="42864"/>
          </a:xfrm>
          <a:custGeom>
            <a:avLst/>
            <a:gdLst/>
            <a:ahLst/>
            <a:cxnLst/>
            <a:rect l="0" t="0" r="0" b="0"/>
            <a:pathLst>
              <a:path w="285751" h="42864">
                <a:moveTo>
                  <a:pt x="0" y="42863"/>
                </a:moveTo>
                <a:lnTo>
                  <a:pt x="3793" y="39070"/>
                </a:lnTo>
                <a:lnTo>
                  <a:pt x="6497" y="37953"/>
                </a:lnTo>
                <a:lnTo>
                  <a:pt x="13736" y="36712"/>
                </a:lnTo>
                <a:lnTo>
                  <a:pt x="22244" y="36160"/>
                </a:lnTo>
                <a:lnTo>
                  <a:pt x="26736" y="36013"/>
                </a:lnTo>
                <a:lnTo>
                  <a:pt x="50261" y="35777"/>
                </a:lnTo>
                <a:lnTo>
                  <a:pt x="142905" y="35719"/>
                </a:lnTo>
                <a:lnTo>
                  <a:pt x="150039" y="34925"/>
                </a:lnTo>
                <a:lnTo>
                  <a:pt x="157176" y="33602"/>
                </a:lnTo>
                <a:lnTo>
                  <a:pt x="164315" y="31927"/>
                </a:lnTo>
                <a:lnTo>
                  <a:pt x="171456" y="30809"/>
                </a:lnTo>
                <a:lnTo>
                  <a:pt x="178598" y="30065"/>
                </a:lnTo>
                <a:lnTo>
                  <a:pt x="185740" y="29568"/>
                </a:lnTo>
                <a:lnTo>
                  <a:pt x="192883" y="28443"/>
                </a:lnTo>
                <a:lnTo>
                  <a:pt x="200026" y="26900"/>
                </a:lnTo>
                <a:lnTo>
                  <a:pt x="207170" y="25077"/>
                </a:lnTo>
                <a:lnTo>
                  <a:pt x="214313" y="23862"/>
                </a:lnTo>
                <a:lnTo>
                  <a:pt x="221457" y="23051"/>
                </a:lnTo>
                <a:lnTo>
                  <a:pt x="228600" y="22511"/>
                </a:lnTo>
                <a:lnTo>
                  <a:pt x="234950" y="20564"/>
                </a:lnTo>
                <a:lnTo>
                  <a:pt x="240771" y="17678"/>
                </a:lnTo>
                <a:lnTo>
                  <a:pt x="246239" y="14167"/>
                </a:lnTo>
                <a:lnTo>
                  <a:pt x="251472" y="11032"/>
                </a:lnTo>
                <a:lnTo>
                  <a:pt x="256548" y="8148"/>
                </a:lnTo>
                <a:lnTo>
                  <a:pt x="261520" y="5432"/>
                </a:lnTo>
                <a:lnTo>
                  <a:pt x="266422" y="3621"/>
                </a:lnTo>
                <a:lnTo>
                  <a:pt x="271277" y="2414"/>
                </a:lnTo>
                <a:lnTo>
                  <a:pt x="2857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326"/>
          <p:cNvSpPr/>
          <p:nvPr/>
        </p:nvSpPr>
        <p:spPr>
          <a:xfrm>
            <a:off x="2107406" y="3107533"/>
            <a:ext cx="207170" cy="92838"/>
          </a:xfrm>
          <a:custGeom>
            <a:avLst/>
            <a:gdLst/>
            <a:ahLst/>
            <a:cxnLst/>
            <a:rect l="0" t="0" r="0" b="0"/>
            <a:pathLst>
              <a:path w="207170" h="92838">
                <a:moveTo>
                  <a:pt x="0" y="7142"/>
                </a:moveTo>
                <a:lnTo>
                  <a:pt x="0" y="292"/>
                </a:lnTo>
                <a:lnTo>
                  <a:pt x="6151" y="24"/>
                </a:lnTo>
                <a:lnTo>
                  <a:pt x="7056" y="0"/>
                </a:lnTo>
                <a:lnTo>
                  <a:pt x="7105" y="2115"/>
                </a:lnTo>
                <a:lnTo>
                  <a:pt x="7118" y="3791"/>
                </a:lnTo>
                <a:lnTo>
                  <a:pt x="7920" y="5701"/>
                </a:lnTo>
                <a:lnTo>
                  <a:pt x="9249" y="7769"/>
                </a:lnTo>
                <a:lnTo>
                  <a:pt x="10928" y="9941"/>
                </a:lnTo>
                <a:lnTo>
                  <a:pt x="12048" y="12977"/>
                </a:lnTo>
                <a:lnTo>
                  <a:pt x="12794" y="16588"/>
                </a:lnTo>
                <a:lnTo>
                  <a:pt x="13292" y="20583"/>
                </a:lnTo>
                <a:lnTo>
                  <a:pt x="13624" y="24040"/>
                </a:lnTo>
                <a:lnTo>
                  <a:pt x="13845" y="27139"/>
                </a:lnTo>
                <a:lnTo>
                  <a:pt x="13992" y="29998"/>
                </a:lnTo>
                <a:lnTo>
                  <a:pt x="13297" y="33491"/>
                </a:lnTo>
                <a:lnTo>
                  <a:pt x="12040" y="37408"/>
                </a:lnTo>
                <a:lnTo>
                  <a:pt x="10408" y="41607"/>
                </a:lnTo>
                <a:lnTo>
                  <a:pt x="9320" y="45200"/>
                </a:lnTo>
                <a:lnTo>
                  <a:pt x="8594" y="48389"/>
                </a:lnTo>
                <a:lnTo>
                  <a:pt x="8110" y="51308"/>
                </a:lnTo>
                <a:lnTo>
                  <a:pt x="7788" y="54842"/>
                </a:lnTo>
                <a:lnTo>
                  <a:pt x="7573" y="58786"/>
                </a:lnTo>
                <a:lnTo>
                  <a:pt x="7271" y="69804"/>
                </a:lnTo>
                <a:lnTo>
                  <a:pt x="7169" y="80638"/>
                </a:lnTo>
                <a:lnTo>
                  <a:pt x="6366" y="82333"/>
                </a:lnTo>
                <a:lnTo>
                  <a:pt x="5038" y="83463"/>
                </a:lnTo>
                <a:lnTo>
                  <a:pt x="3359" y="84216"/>
                </a:lnTo>
                <a:lnTo>
                  <a:pt x="3033" y="85512"/>
                </a:lnTo>
                <a:lnTo>
                  <a:pt x="3609" y="87170"/>
                </a:lnTo>
                <a:lnTo>
                  <a:pt x="6445" y="91741"/>
                </a:lnTo>
                <a:lnTo>
                  <a:pt x="7472" y="92116"/>
                </a:lnTo>
                <a:lnTo>
                  <a:pt x="12709" y="92644"/>
                </a:lnTo>
                <a:lnTo>
                  <a:pt x="17025" y="92768"/>
                </a:lnTo>
                <a:lnTo>
                  <a:pt x="23918" y="92837"/>
                </a:lnTo>
                <a:lnTo>
                  <a:pt x="26264" y="92053"/>
                </a:lnTo>
                <a:lnTo>
                  <a:pt x="28622" y="90737"/>
                </a:lnTo>
                <a:lnTo>
                  <a:pt x="30987" y="89066"/>
                </a:lnTo>
                <a:lnTo>
                  <a:pt x="34152" y="87951"/>
                </a:lnTo>
                <a:lnTo>
                  <a:pt x="37849" y="87209"/>
                </a:lnTo>
                <a:lnTo>
                  <a:pt x="41901" y="86713"/>
                </a:lnTo>
                <a:lnTo>
                  <a:pt x="46190" y="86383"/>
                </a:lnTo>
                <a:lnTo>
                  <a:pt x="50637" y="86163"/>
                </a:lnTo>
                <a:lnTo>
                  <a:pt x="55189" y="86016"/>
                </a:lnTo>
                <a:lnTo>
                  <a:pt x="59812" y="85125"/>
                </a:lnTo>
                <a:lnTo>
                  <a:pt x="64481" y="83737"/>
                </a:lnTo>
                <a:lnTo>
                  <a:pt x="69181" y="82018"/>
                </a:lnTo>
                <a:lnTo>
                  <a:pt x="73902" y="80871"/>
                </a:lnTo>
                <a:lnTo>
                  <a:pt x="78636" y="80107"/>
                </a:lnTo>
                <a:lnTo>
                  <a:pt x="83381" y="79598"/>
                </a:lnTo>
                <a:lnTo>
                  <a:pt x="88131" y="79258"/>
                </a:lnTo>
                <a:lnTo>
                  <a:pt x="92885" y="79032"/>
                </a:lnTo>
                <a:lnTo>
                  <a:pt x="103195" y="78780"/>
                </a:lnTo>
                <a:lnTo>
                  <a:pt x="147343" y="78587"/>
                </a:lnTo>
                <a:lnTo>
                  <a:pt x="152204" y="79378"/>
                </a:lnTo>
                <a:lnTo>
                  <a:pt x="157032" y="80699"/>
                </a:lnTo>
                <a:lnTo>
                  <a:pt x="161838" y="82374"/>
                </a:lnTo>
                <a:lnTo>
                  <a:pt x="165836" y="83490"/>
                </a:lnTo>
                <a:lnTo>
                  <a:pt x="169294" y="84234"/>
                </a:lnTo>
                <a:lnTo>
                  <a:pt x="172394" y="84730"/>
                </a:lnTo>
                <a:lnTo>
                  <a:pt x="176048" y="85061"/>
                </a:lnTo>
                <a:lnTo>
                  <a:pt x="180072" y="85282"/>
                </a:lnTo>
                <a:lnTo>
                  <a:pt x="188775" y="85527"/>
                </a:lnTo>
                <a:lnTo>
                  <a:pt x="207169" y="8572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327"/>
          <p:cNvSpPr/>
          <p:nvPr/>
        </p:nvSpPr>
        <p:spPr>
          <a:xfrm>
            <a:off x="2250282" y="3086100"/>
            <a:ext cx="14287" cy="257176"/>
          </a:xfrm>
          <a:custGeom>
            <a:avLst/>
            <a:gdLst/>
            <a:ahLst/>
            <a:cxnLst/>
            <a:rect l="0" t="0" r="0" b="0"/>
            <a:pathLst>
              <a:path w="14287" h="257176">
                <a:moveTo>
                  <a:pt x="14286" y="0"/>
                </a:moveTo>
                <a:lnTo>
                  <a:pt x="1286" y="0"/>
                </a:lnTo>
                <a:lnTo>
                  <a:pt x="857" y="793"/>
                </a:lnTo>
                <a:lnTo>
                  <a:pt x="571" y="2116"/>
                </a:lnTo>
                <a:lnTo>
                  <a:pt x="168" y="7771"/>
                </a:lnTo>
                <a:lnTo>
                  <a:pt x="49" y="14473"/>
                </a:lnTo>
                <a:lnTo>
                  <a:pt x="0" y="61046"/>
                </a:lnTo>
                <a:lnTo>
                  <a:pt x="793" y="67685"/>
                </a:lnTo>
                <a:lnTo>
                  <a:pt x="2116" y="75286"/>
                </a:lnTo>
                <a:lnTo>
                  <a:pt x="3792" y="83528"/>
                </a:lnTo>
                <a:lnTo>
                  <a:pt x="4909" y="91404"/>
                </a:lnTo>
                <a:lnTo>
                  <a:pt x="5653" y="99036"/>
                </a:lnTo>
                <a:lnTo>
                  <a:pt x="6150" y="106505"/>
                </a:lnTo>
                <a:lnTo>
                  <a:pt x="6481" y="113866"/>
                </a:lnTo>
                <a:lnTo>
                  <a:pt x="6848" y="128394"/>
                </a:lnTo>
                <a:lnTo>
                  <a:pt x="7117" y="177583"/>
                </a:lnTo>
                <a:lnTo>
                  <a:pt x="6332" y="184270"/>
                </a:lnTo>
                <a:lnTo>
                  <a:pt x="5014" y="190315"/>
                </a:lnTo>
                <a:lnTo>
                  <a:pt x="3343" y="195933"/>
                </a:lnTo>
                <a:lnTo>
                  <a:pt x="2228" y="202059"/>
                </a:lnTo>
                <a:lnTo>
                  <a:pt x="1485" y="208525"/>
                </a:lnTo>
                <a:lnTo>
                  <a:pt x="659" y="220471"/>
                </a:lnTo>
                <a:lnTo>
                  <a:pt x="292" y="228426"/>
                </a:lnTo>
                <a:lnTo>
                  <a:pt x="129" y="236725"/>
                </a:lnTo>
                <a:lnTo>
                  <a:pt x="86" y="241160"/>
                </a:lnTo>
                <a:lnTo>
                  <a:pt x="850" y="244911"/>
                </a:lnTo>
                <a:lnTo>
                  <a:pt x="2154" y="248205"/>
                </a:lnTo>
                <a:lnTo>
                  <a:pt x="6851" y="256650"/>
                </a:lnTo>
                <a:lnTo>
                  <a:pt x="7742" y="256825"/>
                </a:lnTo>
                <a:lnTo>
                  <a:pt x="9129" y="256941"/>
                </a:lnTo>
                <a:lnTo>
                  <a:pt x="14286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328"/>
          <p:cNvSpPr/>
          <p:nvPr/>
        </p:nvSpPr>
        <p:spPr>
          <a:xfrm>
            <a:off x="2393167" y="3079054"/>
            <a:ext cx="128577" cy="257078"/>
          </a:xfrm>
          <a:custGeom>
            <a:avLst/>
            <a:gdLst/>
            <a:ahLst/>
            <a:cxnLst/>
            <a:rect l="0" t="0" r="0" b="0"/>
            <a:pathLst>
              <a:path w="128577" h="257078">
                <a:moveTo>
                  <a:pt x="107145" y="42764"/>
                </a:moveTo>
                <a:lnTo>
                  <a:pt x="107145" y="32122"/>
                </a:lnTo>
                <a:lnTo>
                  <a:pt x="106351" y="30113"/>
                </a:lnTo>
                <a:lnTo>
                  <a:pt x="103353" y="25765"/>
                </a:lnTo>
                <a:lnTo>
                  <a:pt x="101491" y="21186"/>
                </a:lnTo>
                <a:lnTo>
                  <a:pt x="100443" y="14146"/>
                </a:lnTo>
                <a:lnTo>
                  <a:pt x="100295" y="11779"/>
                </a:lnTo>
                <a:lnTo>
                  <a:pt x="99404" y="10201"/>
                </a:lnTo>
                <a:lnTo>
                  <a:pt x="98015" y="9149"/>
                </a:lnTo>
                <a:lnTo>
                  <a:pt x="96296" y="8448"/>
                </a:lnTo>
                <a:lnTo>
                  <a:pt x="94356" y="7187"/>
                </a:lnTo>
                <a:lnTo>
                  <a:pt x="92269" y="5552"/>
                </a:lnTo>
                <a:lnTo>
                  <a:pt x="90084" y="3669"/>
                </a:lnTo>
                <a:lnTo>
                  <a:pt x="87833" y="2413"/>
                </a:lnTo>
                <a:lnTo>
                  <a:pt x="85540" y="1576"/>
                </a:lnTo>
                <a:lnTo>
                  <a:pt x="83216" y="1018"/>
                </a:lnTo>
                <a:lnTo>
                  <a:pt x="80874" y="646"/>
                </a:lnTo>
                <a:lnTo>
                  <a:pt x="78518" y="398"/>
                </a:lnTo>
                <a:lnTo>
                  <a:pt x="76154" y="233"/>
                </a:lnTo>
                <a:lnTo>
                  <a:pt x="73785" y="122"/>
                </a:lnTo>
                <a:lnTo>
                  <a:pt x="69035" y="0"/>
                </a:lnTo>
                <a:lnTo>
                  <a:pt x="66657" y="761"/>
                </a:lnTo>
                <a:lnTo>
                  <a:pt x="64278" y="2062"/>
                </a:lnTo>
                <a:lnTo>
                  <a:pt x="61898" y="3723"/>
                </a:lnTo>
                <a:lnTo>
                  <a:pt x="59518" y="5624"/>
                </a:lnTo>
                <a:lnTo>
                  <a:pt x="57137" y="7686"/>
                </a:lnTo>
                <a:lnTo>
                  <a:pt x="54757" y="9853"/>
                </a:lnTo>
                <a:lnTo>
                  <a:pt x="51582" y="12092"/>
                </a:lnTo>
                <a:lnTo>
                  <a:pt x="47878" y="14379"/>
                </a:lnTo>
                <a:lnTo>
                  <a:pt x="43821" y="16697"/>
                </a:lnTo>
                <a:lnTo>
                  <a:pt x="39529" y="19830"/>
                </a:lnTo>
                <a:lnTo>
                  <a:pt x="35080" y="23506"/>
                </a:lnTo>
                <a:lnTo>
                  <a:pt x="30527" y="27544"/>
                </a:lnTo>
                <a:lnTo>
                  <a:pt x="26697" y="31824"/>
                </a:lnTo>
                <a:lnTo>
                  <a:pt x="23351" y="36264"/>
                </a:lnTo>
                <a:lnTo>
                  <a:pt x="20326" y="40812"/>
                </a:lnTo>
                <a:lnTo>
                  <a:pt x="17516" y="44638"/>
                </a:lnTo>
                <a:lnTo>
                  <a:pt x="14848" y="47982"/>
                </a:lnTo>
                <a:lnTo>
                  <a:pt x="12276" y="51005"/>
                </a:lnTo>
                <a:lnTo>
                  <a:pt x="9768" y="54608"/>
                </a:lnTo>
                <a:lnTo>
                  <a:pt x="7302" y="58598"/>
                </a:lnTo>
                <a:lnTo>
                  <a:pt x="4864" y="62845"/>
                </a:lnTo>
                <a:lnTo>
                  <a:pt x="3239" y="67264"/>
                </a:lnTo>
                <a:lnTo>
                  <a:pt x="2156" y="71797"/>
                </a:lnTo>
                <a:lnTo>
                  <a:pt x="1433" y="76407"/>
                </a:lnTo>
                <a:lnTo>
                  <a:pt x="952" y="81068"/>
                </a:lnTo>
                <a:lnTo>
                  <a:pt x="631" y="85763"/>
                </a:lnTo>
                <a:lnTo>
                  <a:pt x="274" y="94418"/>
                </a:lnTo>
                <a:lnTo>
                  <a:pt x="73" y="103754"/>
                </a:lnTo>
                <a:lnTo>
                  <a:pt x="0" y="116461"/>
                </a:lnTo>
                <a:lnTo>
                  <a:pt x="1584" y="118089"/>
                </a:lnTo>
                <a:lnTo>
                  <a:pt x="4227" y="119175"/>
                </a:lnTo>
                <a:lnTo>
                  <a:pt x="7577" y="119898"/>
                </a:lnTo>
                <a:lnTo>
                  <a:pt x="10604" y="121175"/>
                </a:lnTo>
                <a:lnTo>
                  <a:pt x="13415" y="122819"/>
                </a:lnTo>
                <a:lnTo>
                  <a:pt x="16084" y="124709"/>
                </a:lnTo>
                <a:lnTo>
                  <a:pt x="18656" y="125175"/>
                </a:lnTo>
                <a:lnTo>
                  <a:pt x="21165" y="124693"/>
                </a:lnTo>
                <a:lnTo>
                  <a:pt x="23631" y="123577"/>
                </a:lnTo>
                <a:lnTo>
                  <a:pt x="26069" y="122833"/>
                </a:lnTo>
                <a:lnTo>
                  <a:pt x="28488" y="122337"/>
                </a:lnTo>
                <a:lnTo>
                  <a:pt x="30895" y="122007"/>
                </a:lnTo>
                <a:lnTo>
                  <a:pt x="34086" y="120993"/>
                </a:lnTo>
                <a:lnTo>
                  <a:pt x="37802" y="119523"/>
                </a:lnTo>
                <a:lnTo>
                  <a:pt x="41866" y="117749"/>
                </a:lnTo>
                <a:lnTo>
                  <a:pt x="45370" y="115773"/>
                </a:lnTo>
                <a:lnTo>
                  <a:pt x="48499" y="113662"/>
                </a:lnTo>
                <a:lnTo>
                  <a:pt x="51379" y="111460"/>
                </a:lnTo>
                <a:lnTo>
                  <a:pt x="54886" y="109199"/>
                </a:lnTo>
                <a:lnTo>
                  <a:pt x="58812" y="106898"/>
                </a:lnTo>
                <a:lnTo>
                  <a:pt x="63017" y="104570"/>
                </a:lnTo>
                <a:lnTo>
                  <a:pt x="71922" y="99867"/>
                </a:lnTo>
                <a:lnTo>
                  <a:pt x="76519" y="97501"/>
                </a:lnTo>
                <a:lnTo>
                  <a:pt x="80378" y="95131"/>
                </a:lnTo>
                <a:lnTo>
                  <a:pt x="83744" y="92757"/>
                </a:lnTo>
                <a:lnTo>
                  <a:pt x="86782" y="90380"/>
                </a:lnTo>
                <a:lnTo>
                  <a:pt x="89601" y="87208"/>
                </a:lnTo>
                <a:lnTo>
                  <a:pt x="92274" y="83506"/>
                </a:lnTo>
                <a:lnTo>
                  <a:pt x="94850" y="79450"/>
                </a:lnTo>
                <a:lnTo>
                  <a:pt x="97361" y="75953"/>
                </a:lnTo>
                <a:lnTo>
                  <a:pt x="99828" y="72828"/>
                </a:lnTo>
                <a:lnTo>
                  <a:pt x="102267" y="69950"/>
                </a:lnTo>
                <a:lnTo>
                  <a:pt x="104687" y="67238"/>
                </a:lnTo>
                <a:lnTo>
                  <a:pt x="109492" y="62108"/>
                </a:lnTo>
                <a:lnTo>
                  <a:pt x="111885" y="58835"/>
                </a:lnTo>
                <a:lnTo>
                  <a:pt x="114274" y="55066"/>
                </a:lnTo>
                <a:lnTo>
                  <a:pt x="116660" y="50965"/>
                </a:lnTo>
                <a:lnTo>
                  <a:pt x="119045" y="47438"/>
                </a:lnTo>
                <a:lnTo>
                  <a:pt x="121428" y="44292"/>
                </a:lnTo>
                <a:lnTo>
                  <a:pt x="127164" y="37333"/>
                </a:lnTo>
                <a:lnTo>
                  <a:pt x="127635" y="35969"/>
                </a:lnTo>
                <a:lnTo>
                  <a:pt x="128565" y="28577"/>
                </a:lnTo>
                <a:lnTo>
                  <a:pt x="128576" y="101345"/>
                </a:lnTo>
                <a:lnTo>
                  <a:pt x="127783" y="108012"/>
                </a:lnTo>
                <a:lnTo>
                  <a:pt x="126460" y="114838"/>
                </a:lnTo>
                <a:lnTo>
                  <a:pt x="124784" y="121769"/>
                </a:lnTo>
                <a:lnTo>
                  <a:pt x="123667" y="128772"/>
                </a:lnTo>
                <a:lnTo>
                  <a:pt x="122922" y="135821"/>
                </a:lnTo>
                <a:lnTo>
                  <a:pt x="122425" y="142902"/>
                </a:lnTo>
                <a:lnTo>
                  <a:pt x="121301" y="150004"/>
                </a:lnTo>
                <a:lnTo>
                  <a:pt x="119757" y="157120"/>
                </a:lnTo>
                <a:lnTo>
                  <a:pt x="117934" y="164245"/>
                </a:lnTo>
                <a:lnTo>
                  <a:pt x="116719" y="171377"/>
                </a:lnTo>
                <a:lnTo>
                  <a:pt x="115909" y="178512"/>
                </a:lnTo>
                <a:lnTo>
                  <a:pt x="115369" y="185650"/>
                </a:lnTo>
                <a:lnTo>
                  <a:pt x="114215" y="191997"/>
                </a:lnTo>
                <a:lnTo>
                  <a:pt x="112652" y="197815"/>
                </a:lnTo>
                <a:lnTo>
                  <a:pt x="110816" y="203281"/>
                </a:lnTo>
                <a:lnTo>
                  <a:pt x="109593" y="209307"/>
                </a:lnTo>
                <a:lnTo>
                  <a:pt x="108777" y="215705"/>
                </a:lnTo>
                <a:lnTo>
                  <a:pt x="107870" y="227577"/>
                </a:lnTo>
                <a:lnTo>
                  <a:pt x="107467" y="235499"/>
                </a:lnTo>
                <a:lnTo>
                  <a:pt x="107288" y="241666"/>
                </a:lnTo>
                <a:lnTo>
                  <a:pt x="107145" y="256990"/>
                </a:lnTo>
                <a:lnTo>
                  <a:pt x="107145" y="25707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329"/>
          <p:cNvSpPr/>
          <p:nvPr/>
        </p:nvSpPr>
        <p:spPr>
          <a:xfrm>
            <a:off x="414337" y="3286125"/>
            <a:ext cx="192882" cy="7144"/>
          </a:xfrm>
          <a:custGeom>
            <a:avLst/>
            <a:gdLst/>
            <a:ahLst/>
            <a:cxnLst/>
            <a:rect l="0" t="0" r="0" b="0"/>
            <a:pathLst>
              <a:path w="192882" h="7144">
                <a:moveTo>
                  <a:pt x="0" y="7143"/>
                </a:moveTo>
                <a:lnTo>
                  <a:pt x="122417" y="7143"/>
                </a:lnTo>
                <a:lnTo>
                  <a:pt x="126061" y="6350"/>
                </a:lnTo>
                <a:lnTo>
                  <a:pt x="130078" y="5027"/>
                </a:lnTo>
                <a:lnTo>
                  <a:pt x="134344" y="3351"/>
                </a:lnTo>
                <a:lnTo>
                  <a:pt x="138775" y="2234"/>
                </a:lnTo>
                <a:lnTo>
                  <a:pt x="143317" y="1489"/>
                </a:lnTo>
                <a:lnTo>
                  <a:pt x="147932" y="992"/>
                </a:lnTo>
                <a:lnTo>
                  <a:pt x="152596" y="661"/>
                </a:lnTo>
                <a:lnTo>
                  <a:pt x="157293" y="441"/>
                </a:lnTo>
                <a:lnTo>
                  <a:pt x="166746" y="196"/>
                </a:lnTo>
                <a:lnTo>
                  <a:pt x="19288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330"/>
          <p:cNvSpPr/>
          <p:nvPr/>
        </p:nvSpPr>
        <p:spPr>
          <a:xfrm>
            <a:off x="514350" y="3178968"/>
            <a:ext cx="21432" cy="242889"/>
          </a:xfrm>
          <a:custGeom>
            <a:avLst/>
            <a:gdLst/>
            <a:ahLst/>
            <a:cxnLst/>
            <a:rect l="0" t="0" r="0" b="0"/>
            <a:pathLst>
              <a:path w="21432" h="242889">
                <a:moveTo>
                  <a:pt x="7143" y="0"/>
                </a:moveTo>
                <a:lnTo>
                  <a:pt x="294" y="0"/>
                </a:lnTo>
                <a:lnTo>
                  <a:pt x="17" y="7276"/>
                </a:lnTo>
                <a:lnTo>
                  <a:pt x="0" y="103791"/>
                </a:lnTo>
                <a:lnTo>
                  <a:pt x="793" y="109675"/>
                </a:lnTo>
                <a:lnTo>
                  <a:pt x="2116" y="115980"/>
                </a:lnTo>
                <a:lnTo>
                  <a:pt x="3792" y="122564"/>
                </a:lnTo>
                <a:lnTo>
                  <a:pt x="4909" y="129334"/>
                </a:lnTo>
                <a:lnTo>
                  <a:pt x="5654" y="136229"/>
                </a:lnTo>
                <a:lnTo>
                  <a:pt x="6150" y="143207"/>
                </a:lnTo>
                <a:lnTo>
                  <a:pt x="6481" y="149447"/>
                </a:lnTo>
                <a:lnTo>
                  <a:pt x="6849" y="160613"/>
                </a:lnTo>
                <a:lnTo>
                  <a:pt x="7085" y="180716"/>
                </a:lnTo>
                <a:lnTo>
                  <a:pt x="7136" y="200961"/>
                </a:lnTo>
                <a:lnTo>
                  <a:pt x="7932" y="204618"/>
                </a:lnTo>
                <a:lnTo>
                  <a:pt x="9257" y="208643"/>
                </a:lnTo>
                <a:lnTo>
                  <a:pt x="10933" y="212914"/>
                </a:lnTo>
                <a:lnTo>
                  <a:pt x="12051" y="216556"/>
                </a:lnTo>
                <a:lnTo>
                  <a:pt x="12797" y="219777"/>
                </a:lnTo>
                <a:lnTo>
                  <a:pt x="13293" y="222718"/>
                </a:lnTo>
                <a:lnTo>
                  <a:pt x="14418" y="225473"/>
                </a:lnTo>
                <a:lnTo>
                  <a:pt x="15962" y="228103"/>
                </a:lnTo>
                <a:lnTo>
                  <a:pt x="17785" y="230650"/>
                </a:lnTo>
                <a:lnTo>
                  <a:pt x="19000" y="233141"/>
                </a:lnTo>
                <a:lnTo>
                  <a:pt x="19810" y="235597"/>
                </a:lnTo>
                <a:lnTo>
                  <a:pt x="21431" y="2428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331"/>
          <p:cNvSpPr/>
          <p:nvPr/>
        </p:nvSpPr>
        <p:spPr>
          <a:xfrm>
            <a:off x="650081" y="3200400"/>
            <a:ext cx="221457" cy="42863"/>
          </a:xfrm>
          <a:custGeom>
            <a:avLst/>
            <a:gdLst/>
            <a:ahLst/>
            <a:cxnLst/>
            <a:rect l="0" t="0" r="0" b="0"/>
            <a:pathLst>
              <a:path w="221457" h="42863">
                <a:moveTo>
                  <a:pt x="0" y="0"/>
                </a:moveTo>
                <a:lnTo>
                  <a:pt x="28190" y="0"/>
                </a:lnTo>
                <a:lnTo>
                  <a:pt x="29112" y="793"/>
                </a:lnTo>
                <a:lnTo>
                  <a:pt x="30521" y="2116"/>
                </a:lnTo>
                <a:lnTo>
                  <a:pt x="41565" y="13000"/>
                </a:lnTo>
                <a:lnTo>
                  <a:pt x="41997" y="14223"/>
                </a:lnTo>
                <a:lnTo>
                  <a:pt x="42286" y="15832"/>
                </a:lnTo>
                <a:lnTo>
                  <a:pt x="42748" y="20325"/>
                </a:lnTo>
                <a:lnTo>
                  <a:pt x="43580" y="21487"/>
                </a:lnTo>
                <a:lnTo>
                  <a:pt x="44928" y="23056"/>
                </a:lnTo>
                <a:lnTo>
                  <a:pt x="49003" y="27484"/>
                </a:lnTo>
                <a:lnTo>
                  <a:pt x="49337" y="28641"/>
                </a:lnTo>
                <a:lnTo>
                  <a:pt x="49560" y="30207"/>
                </a:lnTo>
                <a:lnTo>
                  <a:pt x="49918" y="34630"/>
                </a:lnTo>
                <a:lnTo>
                  <a:pt x="49967" y="37351"/>
                </a:lnTo>
                <a:lnTo>
                  <a:pt x="49980" y="39188"/>
                </a:lnTo>
                <a:lnTo>
                  <a:pt x="49195" y="40413"/>
                </a:lnTo>
                <a:lnTo>
                  <a:pt x="47878" y="41229"/>
                </a:lnTo>
                <a:lnTo>
                  <a:pt x="42949" y="42834"/>
                </a:lnTo>
                <a:lnTo>
                  <a:pt x="63188" y="42862"/>
                </a:lnTo>
                <a:lnTo>
                  <a:pt x="64350" y="42068"/>
                </a:lnTo>
                <a:lnTo>
                  <a:pt x="65919" y="40745"/>
                </a:lnTo>
                <a:lnTo>
                  <a:pt x="70347" y="36711"/>
                </a:lnTo>
                <a:lnTo>
                  <a:pt x="72298" y="35586"/>
                </a:lnTo>
                <a:lnTo>
                  <a:pt x="78699" y="32220"/>
                </a:lnTo>
                <a:lnTo>
                  <a:pt x="81835" y="31005"/>
                </a:lnTo>
                <a:lnTo>
                  <a:pt x="84719" y="30195"/>
                </a:lnTo>
                <a:lnTo>
                  <a:pt x="90040" y="29295"/>
                </a:lnTo>
                <a:lnTo>
                  <a:pt x="95051" y="28895"/>
                </a:lnTo>
                <a:lnTo>
                  <a:pt x="104157" y="28717"/>
                </a:lnTo>
                <a:lnTo>
                  <a:pt x="109919" y="28669"/>
                </a:lnTo>
                <a:lnTo>
                  <a:pt x="114554" y="27844"/>
                </a:lnTo>
                <a:lnTo>
                  <a:pt x="118438" y="26500"/>
                </a:lnTo>
                <a:lnTo>
                  <a:pt x="121821" y="24810"/>
                </a:lnTo>
                <a:lnTo>
                  <a:pt x="125664" y="23684"/>
                </a:lnTo>
                <a:lnTo>
                  <a:pt x="129813" y="22933"/>
                </a:lnTo>
                <a:lnTo>
                  <a:pt x="134167" y="22432"/>
                </a:lnTo>
                <a:lnTo>
                  <a:pt x="137864" y="22098"/>
                </a:lnTo>
                <a:lnTo>
                  <a:pt x="144087" y="21727"/>
                </a:lnTo>
                <a:lnTo>
                  <a:pt x="147652" y="22422"/>
                </a:lnTo>
                <a:lnTo>
                  <a:pt x="151616" y="23679"/>
                </a:lnTo>
                <a:lnTo>
                  <a:pt x="155846" y="25311"/>
                </a:lnTo>
                <a:lnTo>
                  <a:pt x="159460" y="26399"/>
                </a:lnTo>
                <a:lnTo>
                  <a:pt x="165592" y="27608"/>
                </a:lnTo>
                <a:lnTo>
                  <a:pt x="170963" y="28145"/>
                </a:lnTo>
                <a:lnTo>
                  <a:pt x="175996" y="28383"/>
                </a:lnTo>
                <a:lnTo>
                  <a:pt x="180879" y="28490"/>
                </a:lnTo>
                <a:lnTo>
                  <a:pt x="183292" y="29312"/>
                </a:lnTo>
                <a:lnTo>
                  <a:pt x="185695" y="30653"/>
                </a:lnTo>
                <a:lnTo>
                  <a:pt x="188090" y="32342"/>
                </a:lnTo>
                <a:lnTo>
                  <a:pt x="190481" y="33467"/>
                </a:lnTo>
                <a:lnTo>
                  <a:pt x="195254" y="34718"/>
                </a:lnTo>
                <a:lnTo>
                  <a:pt x="200021" y="35274"/>
                </a:lnTo>
                <a:lnTo>
                  <a:pt x="204786" y="35521"/>
                </a:lnTo>
                <a:lnTo>
                  <a:pt x="212901" y="35692"/>
                </a:lnTo>
                <a:lnTo>
                  <a:pt x="220339" y="35716"/>
                </a:lnTo>
                <a:lnTo>
                  <a:pt x="220711" y="34923"/>
                </a:lnTo>
                <a:lnTo>
                  <a:pt x="220960" y="33601"/>
                </a:lnTo>
                <a:lnTo>
                  <a:pt x="221456" y="285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332"/>
          <p:cNvSpPr/>
          <p:nvPr/>
        </p:nvSpPr>
        <p:spPr>
          <a:xfrm>
            <a:off x="821531" y="3143544"/>
            <a:ext cx="14288" cy="206875"/>
          </a:xfrm>
          <a:custGeom>
            <a:avLst/>
            <a:gdLst/>
            <a:ahLst/>
            <a:cxnLst/>
            <a:rect l="0" t="0" r="0" b="0"/>
            <a:pathLst>
              <a:path w="14288" h="206875">
                <a:moveTo>
                  <a:pt x="14287" y="6849"/>
                </a:moveTo>
                <a:lnTo>
                  <a:pt x="7438" y="0"/>
                </a:lnTo>
                <a:lnTo>
                  <a:pt x="7169" y="5882"/>
                </a:lnTo>
                <a:lnTo>
                  <a:pt x="6367" y="6205"/>
                </a:lnTo>
                <a:lnTo>
                  <a:pt x="5038" y="6420"/>
                </a:lnTo>
                <a:lnTo>
                  <a:pt x="3359" y="6563"/>
                </a:lnTo>
                <a:lnTo>
                  <a:pt x="2239" y="8246"/>
                </a:lnTo>
                <a:lnTo>
                  <a:pt x="1493" y="10955"/>
                </a:lnTo>
                <a:lnTo>
                  <a:pt x="995" y="14349"/>
                </a:lnTo>
                <a:lnTo>
                  <a:pt x="663" y="17405"/>
                </a:lnTo>
                <a:lnTo>
                  <a:pt x="295" y="22918"/>
                </a:lnTo>
                <a:lnTo>
                  <a:pt x="131" y="30131"/>
                </a:lnTo>
                <a:lnTo>
                  <a:pt x="0" y="118769"/>
                </a:lnTo>
                <a:lnTo>
                  <a:pt x="794" y="123531"/>
                </a:lnTo>
                <a:lnTo>
                  <a:pt x="2116" y="128293"/>
                </a:lnTo>
                <a:lnTo>
                  <a:pt x="3792" y="133056"/>
                </a:lnTo>
                <a:lnTo>
                  <a:pt x="4909" y="137025"/>
                </a:lnTo>
                <a:lnTo>
                  <a:pt x="5654" y="140464"/>
                </a:lnTo>
                <a:lnTo>
                  <a:pt x="6151" y="143551"/>
                </a:lnTo>
                <a:lnTo>
                  <a:pt x="6482" y="147196"/>
                </a:lnTo>
                <a:lnTo>
                  <a:pt x="6702" y="151214"/>
                </a:lnTo>
                <a:lnTo>
                  <a:pt x="6947" y="159117"/>
                </a:lnTo>
                <a:lnTo>
                  <a:pt x="7085" y="168823"/>
                </a:lnTo>
                <a:lnTo>
                  <a:pt x="7136" y="186733"/>
                </a:lnTo>
                <a:lnTo>
                  <a:pt x="7932" y="189478"/>
                </a:lnTo>
                <a:lnTo>
                  <a:pt x="9257" y="192102"/>
                </a:lnTo>
                <a:lnTo>
                  <a:pt x="10934" y="194645"/>
                </a:lnTo>
                <a:lnTo>
                  <a:pt x="12051" y="197134"/>
                </a:lnTo>
                <a:lnTo>
                  <a:pt x="12797" y="199587"/>
                </a:lnTo>
                <a:lnTo>
                  <a:pt x="14287" y="20687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333"/>
          <p:cNvSpPr/>
          <p:nvPr/>
        </p:nvSpPr>
        <p:spPr>
          <a:xfrm>
            <a:off x="946281" y="3121909"/>
            <a:ext cx="110906" cy="235519"/>
          </a:xfrm>
          <a:custGeom>
            <a:avLst/>
            <a:gdLst/>
            <a:ahLst/>
            <a:cxnLst/>
            <a:rect l="0" t="0" r="0" b="0"/>
            <a:pathLst>
              <a:path w="110906" h="235519">
                <a:moveTo>
                  <a:pt x="82419" y="35628"/>
                </a:moveTo>
                <a:lnTo>
                  <a:pt x="82419" y="31836"/>
                </a:lnTo>
                <a:lnTo>
                  <a:pt x="81625" y="30718"/>
                </a:lnTo>
                <a:lnTo>
                  <a:pt x="80302" y="29974"/>
                </a:lnTo>
                <a:lnTo>
                  <a:pt x="78626" y="29477"/>
                </a:lnTo>
                <a:lnTo>
                  <a:pt x="77509" y="28352"/>
                </a:lnTo>
                <a:lnTo>
                  <a:pt x="76764" y="26809"/>
                </a:lnTo>
                <a:lnTo>
                  <a:pt x="76268" y="24986"/>
                </a:lnTo>
                <a:lnTo>
                  <a:pt x="75143" y="23771"/>
                </a:lnTo>
                <a:lnTo>
                  <a:pt x="73599" y="22961"/>
                </a:lnTo>
                <a:lnTo>
                  <a:pt x="71777" y="22421"/>
                </a:lnTo>
                <a:lnTo>
                  <a:pt x="70561" y="21267"/>
                </a:lnTo>
                <a:lnTo>
                  <a:pt x="69751" y="19704"/>
                </a:lnTo>
                <a:lnTo>
                  <a:pt x="69211" y="17868"/>
                </a:lnTo>
                <a:lnTo>
                  <a:pt x="66494" y="13712"/>
                </a:lnTo>
                <a:lnTo>
                  <a:pt x="64659" y="11492"/>
                </a:lnTo>
                <a:lnTo>
                  <a:pt x="62641" y="10013"/>
                </a:lnTo>
                <a:lnTo>
                  <a:pt x="60502" y="9026"/>
                </a:lnTo>
                <a:lnTo>
                  <a:pt x="55159" y="7443"/>
                </a:lnTo>
                <a:lnTo>
                  <a:pt x="52311" y="5110"/>
                </a:lnTo>
                <a:lnTo>
                  <a:pt x="50441" y="3376"/>
                </a:lnTo>
                <a:lnTo>
                  <a:pt x="48400" y="2221"/>
                </a:lnTo>
                <a:lnTo>
                  <a:pt x="46246" y="1450"/>
                </a:lnTo>
                <a:lnTo>
                  <a:pt x="44016" y="937"/>
                </a:lnTo>
                <a:lnTo>
                  <a:pt x="41736" y="594"/>
                </a:lnTo>
                <a:lnTo>
                  <a:pt x="39422" y="366"/>
                </a:lnTo>
                <a:lnTo>
                  <a:pt x="37085" y="213"/>
                </a:lnTo>
                <a:lnTo>
                  <a:pt x="34734" y="112"/>
                </a:lnTo>
                <a:lnTo>
                  <a:pt x="30004" y="0"/>
                </a:lnTo>
                <a:lnTo>
                  <a:pt x="27632" y="763"/>
                </a:lnTo>
                <a:lnTo>
                  <a:pt x="25257" y="2066"/>
                </a:lnTo>
                <a:lnTo>
                  <a:pt x="22879" y="3728"/>
                </a:lnTo>
                <a:lnTo>
                  <a:pt x="20501" y="5630"/>
                </a:lnTo>
                <a:lnTo>
                  <a:pt x="18121" y="7692"/>
                </a:lnTo>
                <a:lnTo>
                  <a:pt x="15741" y="9860"/>
                </a:lnTo>
                <a:lnTo>
                  <a:pt x="10980" y="14386"/>
                </a:lnTo>
                <a:lnTo>
                  <a:pt x="8599" y="16704"/>
                </a:lnTo>
                <a:lnTo>
                  <a:pt x="7012" y="19043"/>
                </a:lnTo>
                <a:lnTo>
                  <a:pt x="3984" y="26128"/>
                </a:lnTo>
                <a:lnTo>
                  <a:pt x="2348" y="28501"/>
                </a:lnTo>
                <a:lnTo>
                  <a:pt x="463" y="30877"/>
                </a:lnTo>
                <a:lnTo>
                  <a:pt x="0" y="34048"/>
                </a:lnTo>
                <a:lnTo>
                  <a:pt x="485" y="37750"/>
                </a:lnTo>
                <a:lnTo>
                  <a:pt x="1603" y="41805"/>
                </a:lnTo>
                <a:lnTo>
                  <a:pt x="2348" y="46096"/>
                </a:lnTo>
                <a:lnTo>
                  <a:pt x="2844" y="50544"/>
                </a:lnTo>
                <a:lnTo>
                  <a:pt x="3175" y="55097"/>
                </a:lnTo>
                <a:lnTo>
                  <a:pt x="3543" y="62273"/>
                </a:lnTo>
                <a:lnTo>
                  <a:pt x="3706" y="68901"/>
                </a:lnTo>
                <a:lnTo>
                  <a:pt x="3779" y="77139"/>
                </a:lnTo>
                <a:lnTo>
                  <a:pt x="4592" y="80765"/>
                </a:lnTo>
                <a:lnTo>
                  <a:pt x="8735" y="89659"/>
                </a:lnTo>
                <a:lnTo>
                  <a:pt x="9983" y="94832"/>
                </a:lnTo>
                <a:lnTo>
                  <a:pt x="12654" y="99776"/>
                </a:lnTo>
                <a:lnTo>
                  <a:pt x="14478" y="102206"/>
                </a:lnTo>
                <a:lnTo>
                  <a:pt x="16487" y="103826"/>
                </a:lnTo>
                <a:lnTo>
                  <a:pt x="18620" y="104906"/>
                </a:lnTo>
                <a:lnTo>
                  <a:pt x="20837" y="105626"/>
                </a:lnTo>
                <a:lnTo>
                  <a:pt x="23108" y="106899"/>
                </a:lnTo>
                <a:lnTo>
                  <a:pt x="25415" y="108542"/>
                </a:lnTo>
                <a:lnTo>
                  <a:pt x="27748" y="110431"/>
                </a:lnTo>
                <a:lnTo>
                  <a:pt x="30096" y="110897"/>
                </a:lnTo>
                <a:lnTo>
                  <a:pt x="32456" y="110414"/>
                </a:lnTo>
                <a:lnTo>
                  <a:pt x="34822" y="109298"/>
                </a:lnTo>
                <a:lnTo>
                  <a:pt x="37194" y="108554"/>
                </a:lnTo>
                <a:lnTo>
                  <a:pt x="39569" y="108058"/>
                </a:lnTo>
                <a:lnTo>
                  <a:pt x="41946" y="107727"/>
                </a:lnTo>
                <a:lnTo>
                  <a:pt x="44324" y="107506"/>
                </a:lnTo>
                <a:lnTo>
                  <a:pt x="46704" y="107359"/>
                </a:lnTo>
                <a:lnTo>
                  <a:pt x="49084" y="107261"/>
                </a:lnTo>
                <a:lnTo>
                  <a:pt x="50670" y="106403"/>
                </a:lnTo>
                <a:lnTo>
                  <a:pt x="51728" y="105036"/>
                </a:lnTo>
                <a:lnTo>
                  <a:pt x="52433" y="103331"/>
                </a:lnTo>
                <a:lnTo>
                  <a:pt x="55333" y="99320"/>
                </a:lnTo>
                <a:lnTo>
                  <a:pt x="57218" y="97140"/>
                </a:lnTo>
                <a:lnTo>
                  <a:pt x="59268" y="94892"/>
                </a:lnTo>
                <a:lnTo>
                  <a:pt x="63663" y="90278"/>
                </a:lnTo>
                <a:lnTo>
                  <a:pt x="65152" y="87936"/>
                </a:lnTo>
                <a:lnTo>
                  <a:pt x="66807" y="83218"/>
                </a:lnTo>
                <a:lnTo>
                  <a:pt x="67739" y="76099"/>
                </a:lnTo>
                <a:lnTo>
                  <a:pt x="68663" y="73721"/>
                </a:lnTo>
                <a:lnTo>
                  <a:pt x="71807" y="68962"/>
                </a:lnTo>
                <a:lnTo>
                  <a:pt x="73734" y="62085"/>
                </a:lnTo>
                <a:lnTo>
                  <a:pt x="74247" y="58029"/>
                </a:lnTo>
                <a:lnTo>
                  <a:pt x="76935" y="51405"/>
                </a:lnTo>
                <a:lnTo>
                  <a:pt x="79981" y="45815"/>
                </a:lnTo>
                <a:lnTo>
                  <a:pt x="81335" y="40685"/>
                </a:lnTo>
                <a:lnTo>
                  <a:pt x="84054" y="35759"/>
                </a:lnTo>
                <a:lnTo>
                  <a:pt x="85890" y="33334"/>
                </a:lnTo>
                <a:lnTo>
                  <a:pt x="87930" y="28523"/>
                </a:lnTo>
                <a:lnTo>
                  <a:pt x="89079" y="21352"/>
                </a:lnTo>
                <a:lnTo>
                  <a:pt x="89554" y="14321"/>
                </a:lnTo>
                <a:lnTo>
                  <a:pt x="89562" y="24151"/>
                </a:lnTo>
                <a:lnTo>
                  <a:pt x="90356" y="26389"/>
                </a:lnTo>
                <a:lnTo>
                  <a:pt x="93354" y="30993"/>
                </a:lnTo>
                <a:lnTo>
                  <a:pt x="95216" y="35684"/>
                </a:lnTo>
                <a:lnTo>
                  <a:pt x="96044" y="41209"/>
                </a:lnTo>
                <a:lnTo>
                  <a:pt x="96265" y="44905"/>
                </a:lnTo>
                <a:lnTo>
                  <a:pt x="96510" y="53245"/>
                </a:lnTo>
                <a:lnTo>
                  <a:pt x="96619" y="62243"/>
                </a:lnTo>
                <a:lnTo>
                  <a:pt x="97442" y="67659"/>
                </a:lnTo>
                <a:lnTo>
                  <a:pt x="98784" y="73651"/>
                </a:lnTo>
                <a:lnTo>
                  <a:pt x="100473" y="80026"/>
                </a:lnTo>
                <a:lnTo>
                  <a:pt x="100804" y="86658"/>
                </a:lnTo>
                <a:lnTo>
                  <a:pt x="100232" y="93461"/>
                </a:lnTo>
                <a:lnTo>
                  <a:pt x="99057" y="100377"/>
                </a:lnTo>
                <a:lnTo>
                  <a:pt x="99067" y="107369"/>
                </a:lnTo>
                <a:lnTo>
                  <a:pt x="99867" y="114412"/>
                </a:lnTo>
                <a:lnTo>
                  <a:pt x="101195" y="121488"/>
                </a:lnTo>
                <a:lnTo>
                  <a:pt x="102080" y="128587"/>
                </a:lnTo>
                <a:lnTo>
                  <a:pt x="102670" y="135701"/>
                </a:lnTo>
                <a:lnTo>
                  <a:pt x="103063" y="142825"/>
                </a:lnTo>
                <a:lnTo>
                  <a:pt x="103500" y="157090"/>
                </a:lnTo>
                <a:lnTo>
                  <a:pt x="103617" y="164228"/>
                </a:lnTo>
                <a:lnTo>
                  <a:pt x="104488" y="170574"/>
                </a:lnTo>
                <a:lnTo>
                  <a:pt x="105863" y="176392"/>
                </a:lnTo>
                <a:lnTo>
                  <a:pt x="107573" y="181858"/>
                </a:lnTo>
                <a:lnTo>
                  <a:pt x="108713" y="187090"/>
                </a:lnTo>
                <a:lnTo>
                  <a:pt x="109473" y="192165"/>
                </a:lnTo>
                <a:lnTo>
                  <a:pt x="109980" y="197136"/>
                </a:lnTo>
                <a:lnTo>
                  <a:pt x="110318" y="202038"/>
                </a:lnTo>
                <a:lnTo>
                  <a:pt x="110543" y="206893"/>
                </a:lnTo>
                <a:lnTo>
                  <a:pt x="110860" y="219194"/>
                </a:lnTo>
                <a:lnTo>
                  <a:pt x="110905" y="222299"/>
                </a:lnTo>
                <a:lnTo>
                  <a:pt x="110140" y="225163"/>
                </a:lnTo>
                <a:lnTo>
                  <a:pt x="107175" y="230461"/>
                </a:lnTo>
                <a:lnTo>
                  <a:pt x="103936" y="235518"/>
                </a:lnTo>
                <a:lnTo>
                  <a:pt x="103875" y="231821"/>
                </a:lnTo>
                <a:lnTo>
                  <a:pt x="103073" y="230717"/>
                </a:lnTo>
                <a:lnTo>
                  <a:pt x="101745" y="229981"/>
                </a:lnTo>
                <a:lnTo>
                  <a:pt x="96706" y="22850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334"/>
          <p:cNvSpPr/>
          <p:nvPr/>
        </p:nvSpPr>
        <p:spPr>
          <a:xfrm>
            <a:off x="400243" y="3523279"/>
            <a:ext cx="235551" cy="220047"/>
          </a:xfrm>
          <a:custGeom>
            <a:avLst/>
            <a:gdLst/>
            <a:ahLst/>
            <a:cxnLst/>
            <a:rect l="0" t="0" r="0" b="0"/>
            <a:pathLst>
              <a:path w="235551" h="220047">
                <a:moveTo>
                  <a:pt x="56957" y="70027"/>
                </a:moveTo>
                <a:lnTo>
                  <a:pt x="53164" y="70027"/>
                </a:lnTo>
                <a:lnTo>
                  <a:pt x="51253" y="69233"/>
                </a:lnTo>
                <a:lnTo>
                  <a:pt x="44772" y="65117"/>
                </a:lnTo>
                <a:lnTo>
                  <a:pt x="40164" y="63876"/>
                </a:lnTo>
                <a:lnTo>
                  <a:pt x="38618" y="62751"/>
                </a:lnTo>
                <a:lnTo>
                  <a:pt x="37587" y="61208"/>
                </a:lnTo>
                <a:lnTo>
                  <a:pt x="36442" y="57376"/>
                </a:lnTo>
                <a:lnTo>
                  <a:pt x="35932" y="53027"/>
                </a:lnTo>
                <a:lnTo>
                  <a:pt x="36590" y="51550"/>
                </a:lnTo>
                <a:lnTo>
                  <a:pt x="37823" y="50565"/>
                </a:lnTo>
                <a:lnTo>
                  <a:pt x="39438" y="49909"/>
                </a:lnTo>
                <a:lnTo>
                  <a:pt x="45504" y="45192"/>
                </a:lnTo>
                <a:lnTo>
                  <a:pt x="52328" y="38767"/>
                </a:lnTo>
                <a:lnTo>
                  <a:pt x="59378" y="31837"/>
                </a:lnTo>
                <a:lnTo>
                  <a:pt x="66235" y="27124"/>
                </a:lnTo>
                <a:lnTo>
                  <a:pt x="70286" y="24756"/>
                </a:lnTo>
                <a:lnTo>
                  <a:pt x="74574" y="22384"/>
                </a:lnTo>
                <a:lnTo>
                  <a:pt x="83572" y="17631"/>
                </a:lnTo>
                <a:lnTo>
                  <a:pt x="111762" y="3351"/>
                </a:lnTo>
                <a:lnTo>
                  <a:pt x="116512" y="1764"/>
                </a:lnTo>
                <a:lnTo>
                  <a:pt x="121267" y="706"/>
                </a:lnTo>
                <a:lnTo>
                  <a:pt x="126024" y="0"/>
                </a:lnTo>
                <a:lnTo>
                  <a:pt x="130783" y="324"/>
                </a:lnTo>
                <a:lnTo>
                  <a:pt x="135543" y="1333"/>
                </a:lnTo>
                <a:lnTo>
                  <a:pt x="140303" y="2800"/>
                </a:lnTo>
                <a:lnTo>
                  <a:pt x="145065" y="4571"/>
                </a:lnTo>
                <a:lnTo>
                  <a:pt x="149827" y="6546"/>
                </a:lnTo>
                <a:lnTo>
                  <a:pt x="154589" y="8656"/>
                </a:lnTo>
                <a:lnTo>
                  <a:pt x="158557" y="10857"/>
                </a:lnTo>
                <a:lnTo>
                  <a:pt x="165083" y="15419"/>
                </a:lnTo>
                <a:lnTo>
                  <a:pt x="170629" y="20092"/>
                </a:lnTo>
                <a:lnTo>
                  <a:pt x="175740" y="24815"/>
                </a:lnTo>
                <a:lnTo>
                  <a:pt x="180658" y="29560"/>
                </a:lnTo>
                <a:lnTo>
                  <a:pt x="185489" y="36431"/>
                </a:lnTo>
                <a:lnTo>
                  <a:pt x="187889" y="40486"/>
                </a:lnTo>
                <a:lnTo>
                  <a:pt x="189488" y="44777"/>
                </a:lnTo>
                <a:lnTo>
                  <a:pt x="190555" y="49225"/>
                </a:lnTo>
                <a:lnTo>
                  <a:pt x="191266" y="53777"/>
                </a:lnTo>
                <a:lnTo>
                  <a:pt x="191740" y="58400"/>
                </a:lnTo>
                <a:lnTo>
                  <a:pt x="192056" y="63069"/>
                </a:lnTo>
                <a:lnTo>
                  <a:pt x="192266" y="67770"/>
                </a:lnTo>
                <a:lnTo>
                  <a:pt x="191613" y="72491"/>
                </a:lnTo>
                <a:lnTo>
                  <a:pt x="190384" y="77226"/>
                </a:lnTo>
                <a:lnTo>
                  <a:pt x="188771" y="81970"/>
                </a:lnTo>
                <a:lnTo>
                  <a:pt x="186901" y="86720"/>
                </a:lnTo>
                <a:lnTo>
                  <a:pt x="184861" y="91475"/>
                </a:lnTo>
                <a:lnTo>
                  <a:pt x="182708" y="96231"/>
                </a:lnTo>
                <a:lnTo>
                  <a:pt x="180478" y="101784"/>
                </a:lnTo>
                <a:lnTo>
                  <a:pt x="175884" y="114304"/>
                </a:lnTo>
                <a:lnTo>
                  <a:pt x="173548" y="120182"/>
                </a:lnTo>
                <a:lnTo>
                  <a:pt x="171197" y="125689"/>
                </a:lnTo>
                <a:lnTo>
                  <a:pt x="168835" y="130947"/>
                </a:lnTo>
                <a:lnTo>
                  <a:pt x="165674" y="135247"/>
                </a:lnTo>
                <a:lnTo>
                  <a:pt x="161978" y="138907"/>
                </a:lnTo>
                <a:lnTo>
                  <a:pt x="157927" y="142141"/>
                </a:lnTo>
                <a:lnTo>
                  <a:pt x="154433" y="145884"/>
                </a:lnTo>
                <a:lnTo>
                  <a:pt x="151310" y="149967"/>
                </a:lnTo>
                <a:lnTo>
                  <a:pt x="148434" y="154276"/>
                </a:lnTo>
                <a:lnTo>
                  <a:pt x="145722" y="157943"/>
                </a:lnTo>
                <a:lnTo>
                  <a:pt x="140593" y="164134"/>
                </a:lnTo>
                <a:lnTo>
                  <a:pt x="137321" y="167690"/>
                </a:lnTo>
                <a:lnTo>
                  <a:pt x="129451" y="175875"/>
                </a:lnTo>
                <a:lnTo>
                  <a:pt x="125130" y="179486"/>
                </a:lnTo>
                <a:lnTo>
                  <a:pt x="120662" y="182687"/>
                </a:lnTo>
                <a:lnTo>
                  <a:pt x="116095" y="185615"/>
                </a:lnTo>
                <a:lnTo>
                  <a:pt x="111464" y="188360"/>
                </a:lnTo>
                <a:lnTo>
                  <a:pt x="106788" y="190985"/>
                </a:lnTo>
                <a:lnTo>
                  <a:pt x="102084" y="193528"/>
                </a:lnTo>
                <a:lnTo>
                  <a:pt x="94740" y="196354"/>
                </a:lnTo>
                <a:lnTo>
                  <a:pt x="88037" y="198403"/>
                </a:lnTo>
                <a:lnTo>
                  <a:pt x="84027" y="200061"/>
                </a:lnTo>
                <a:lnTo>
                  <a:pt x="79766" y="201960"/>
                </a:lnTo>
                <a:lnTo>
                  <a:pt x="75338" y="203226"/>
                </a:lnTo>
                <a:lnTo>
                  <a:pt x="70798" y="204070"/>
                </a:lnTo>
                <a:lnTo>
                  <a:pt x="66184" y="204632"/>
                </a:lnTo>
                <a:lnTo>
                  <a:pt x="61521" y="205008"/>
                </a:lnTo>
                <a:lnTo>
                  <a:pt x="56824" y="205258"/>
                </a:lnTo>
                <a:lnTo>
                  <a:pt x="52106" y="205425"/>
                </a:lnTo>
                <a:lnTo>
                  <a:pt x="48167" y="204742"/>
                </a:lnTo>
                <a:lnTo>
                  <a:pt x="41673" y="201867"/>
                </a:lnTo>
                <a:lnTo>
                  <a:pt x="36141" y="200060"/>
                </a:lnTo>
                <a:lnTo>
                  <a:pt x="30243" y="199257"/>
                </a:lnTo>
                <a:lnTo>
                  <a:pt x="26447" y="199043"/>
                </a:lnTo>
                <a:lnTo>
                  <a:pt x="22329" y="198900"/>
                </a:lnTo>
                <a:lnTo>
                  <a:pt x="19584" y="198011"/>
                </a:lnTo>
                <a:lnTo>
                  <a:pt x="17754" y="196625"/>
                </a:lnTo>
                <a:lnTo>
                  <a:pt x="16534" y="194906"/>
                </a:lnTo>
                <a:lnTo>
                  <a:pt x="10945" y="190881"/>
                </a:lnTo>
                <a:lnTo>
                  <a:pt x="7232" y="188696"/>
                </a:lnTo>
                <a:lnTo>
                  <a:pt x="4757" y="186446"/>
                </a:lnTo>
                <a:lnTo>
                  <a:pt x="3107" y="184152"/>
                </a:lnTo>
                <a:lnTo>
                  <a:pt x="2007" y="181829"/>
                </a:lnTo>
                <a:lnTo>
                  <a:pt x="784" y="175015"/>
                </a:lnTo>
                <a:lnTo>
                  <a:pt x="458" y="170975"/>
                </a:lnTo>
                <a:lnTo>
                  <a:pt x="96" y="164370"/>
                </a:lnTo>
                <a:lnTo>
                  <a:pt x="0" y="161497"/>
                </a:lnTo>
                <a:lnTo>
                  <a:pt x="1523" y="158788"/>
                </a:lnTo>
                <a:lnTo>
                  <a:pt x="7448" y="153662"/>
                </a:lnTo>
                <a:lnTo>
                  <a:pt x="13257" y="148737"/>
                </a:lnTo>
                <a:lnTo>
                  <a:pt x="18485" y="143903"/>
                </a:lnTo>
                <a:lnTo>
                  <a:pt x="23454" y="139109"/>
                </a:lnTo>
                <a:lnTo>
                  <a:pt x="30425" y="134332"/>
                </a:lnTo>
                <a:lnTo>
                  <a:pt x="34506" y="131947"/>
                </a:lnTo>
                <a:lnTo>
                  <a:pt x="38815" y="130357"/>
                </a:lnTo>
                <a:lnTo>
                  <a:pt x="43274" y="129297"/>
                </a:lnTo>
                <a:lnTo>
                  <a:pt x="47835" y="128590"/>
                </a:lnTo>
                <a:lnTo>
                  <a:pt x="52463" y="127325"/>
                </a:lnTo>
                <a:lnTo>
                  <a:pt x="57136" y="125688"/>
                </a:lnTo>
                <a:lnTo>
                  <a:pt x="61839" y="123803"/>
                </a:lnTo>
                <a:lnTo>
                  <a:pt x="67355" y="123340"/>
                </a:lnTo>
                <a:lnTo>
                  <a:pt x="73414" y="123825"/>
                </a:lnTo>
                <a:lnTo>
                  <a:pt x="79834" y="124943"/>
                </a:lnTo>
                <a:lnTo>
                  <a:pt x="85702" y="125687"/>
                </a:lnTo>
                <a:lnTo>
                  <a:pt x="91202" y="126184"/>
                </a:lnTo>
                <a:lnTo>
                  <a:pt x="96455" y="126515"/>
                </a:lnTo>
                <a:lnTo>
                  <a:pt x="106526" y="126883"/>
                </a:lnTo>
                <a:lnTo>
                  <a:pt x="111434" y="126981"/>
                </a:lnTo>
                <a:lnTo>
                  <a:pt x="117087" y="128634"/>
                </a:lnTo>
                <a:lnTo>
                  <a:pt x="123238" y="131323"/>
                </a:lnTo>
                <a:lnTo>
                  <a:pt x="156516" y="148345"/>
                </a:lnTo>
                <a:lnTo>
                  <a:pt x="161430" y="150814"/>
                </a:lnTo>
                <a:lnTo>
                  <a:pt x="165499" y="154047"/>
                </a:lnTo>
                <a:lnTo>
                  <a:pt x="169006" y="157790"/>
                </a:lnTo>
                <a:lnTo>
                  <a:pt x="172137" y="161873"/>
                </a:lnTo>
                <a:lnTo>
                  <a:pt x="175812" y="165389"/>
                </a:lnTo>
                <a:lnTo>
                  <a:pt x="179850" y="168527"/>
                </a:lnTo>
                <a:lnTo>
                  <a:pt x="184129" y="171412"/>
                </a:lnTo>
                <a:lnTo>
                  <a:pt x="188570" y="174923"/>
                </a:lnTo>
                <a:lnTo>
                  <a:pt x="193117" y="178852"/>
                </a:lnTo>
                <a:lnTo>
                  <a:pt x="197737" y="183058"/>
                </a:lnTo>
                <a:lnTo>
                  <a:pt x="202869" y="189848"/>
                </a:lnTo>
                <a:lnTo>
                  <a:pt x="205150" y="195512"/>
                </a:lnTo>
                <a:lnTo>
                  <a:pt x="206164" y="200675"/>
                </a:lnTo>
                <a:lnTo>
                  <a:pt x="208731" y="205616"/>
                </a:lnTo>
                <a:lnTo>
                  <a:pt x="212518" y="210457"/>
                </a:lnTo>
                <a:lnTo>
                  <a:pt x="216847" y="215255"/>
                </a:lnTo>
                <a:lnTo>
                  <a:pt x="219113" y="216852"/>
                </a:lnTo>
                <a:lnTo>
                  <a:pt x="223747" y="218626"/>
                </a:lnTo>
                <a:lnTo>
                  <a:pt x="230818" y="219625"/>
                </a:lnTo>
                <a:lnTo>
                  <a:pt x="235550" y="22004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335"/>
          <p:cNvSpPr/>
          <p:nvPr/>
        </p:nvSpPr>
        <p:spPr>
          <a:xfrm>
            <a:off x="707231" y="3550469"/>
            <a:ext cx="200026" cy="185713"/>
          </a:xfrm>
          <a:custGeom>
            <a:avLst/>
            <a:gdLst/>
            <a:ahLst/>
            <a:cxnLst/>
            <a:rect l="0" t="0" r="0" b="0"/>
            <a:pathLst>
              <a:path w="200026" h="185713">
                <a:moveTo>
                  <a:pt x="0" y="7118"/>
                </a:moveTo>
                <a:lnTo>
                  <a:pt x="0" y="268"/>
                </a:lnTo>
                <a:lnTo>
                  <a:pt x="5703" y="32"/>
                </a:lnTo>
                <a:lnTo>
                  <a:pt x="9943" y="0"/>
                </a:lnTo>
                <a:lnTo>
                  <a:pt x="12978" y="785"/>
                </a:lnTo>
                <a:lnTo>
                  <a:pt x="16590" y="2102"/>
                </a:lnTo>
                <a:lnTo>
                  <a:pt x="20585" y="3774"/>
                </a:lnTo>
                <a:lnTo>
                  <a:pt x="24042" y="4889"/>
                </a:lnTo>
                <a:lnTo>
                  <a:pt x="30000" y="6127"/>
                </a:lnTo>
                <a:lnTo>
                  <a:pt x="35293" y="8795"/>
                </a:lnTo>
                <a:lnTo>
                  <a:pt x="41086" y="12625"/>
                </a:lnTo>
                <a:lnTo>
                  <a:pt x="44853" y="14758"/>
                </a:lnTo>
                <a:lnTo>
                  <a:pt x="53272" y="19245"/>
                </a:lnTo>
                <a:lnTo>
                  <a:pt x="62305" y="23885"/>
                </a:lnTo>
                <a:lnTo>
                  <a:pt x="66937" y="27027"/>
                </a:lnTo>
                <a:lnTo>
                  <a:pt x="71612" y="30710"/>
                </a:lnTo>
                <a:lnTo>
                  <a:pt x="76316" y="34752"/>
                </a:lnTo>
                <a:lnTo>
                  <a:pt x="81040" y="38241"/>
                </a:lnTo>
                <a:lnTo>
                  <a:pt x="85777" y="41360"/>
                </a:lnTo>
                <a:lnTo>
                  <a:pt x="90522" y="44234"/>
                </a:lnTo>
                <a:lnTo>
                  <a:pt x="95273" y="47737"/>
                </a:lnTo>
                <a:lnTo>
                  <a:pt x="100028" y="51659"/>
                </a:lnTo>
                <a:lnTo>
                  <a:pt x="104785" y="55863"/>
                </a:lnTo>
                <a:lnTo>
                  <a:pt x="108750" y="60252"/>
                </a:lnTo>
                <a:lnTo>
                  <a:pt x="112188" y="64766"/>
                </a:lnTo>
                <a:lnTo>
                  <a:pt x="115273" y="69362"/>
                </a:lnTo>
                <a:lnTo>
                  <a:pt x="118917" y="74014"/>
                </a:lnTo>
                <a:lnTo>
                  <a:pt x="122934" y="78703"/>
                </a:lnTo>
                <a:lnTo>
                  <a:pt x="127200" y="83416"/>
                </a:lnTo>
                <a:lnTo>
                  <a:pt x="136173" y="92887"/>
                </a:lnTo>
                <a:lnTo>
                  <a:pt x="140788" y="97635"/>
                </a:lnTo>
                <a:lnTo>
                  <a:pt x="144659" y="102387"/>
                </a:lnTo>
                <a:lnTo>
                  <a:pt x="148033" y="107144"/>
                </a:lnTo>
                <a:lnTo>
                  <a:pt x="151076" y="111902"/>
                </a:lnTo>
                <a:lnTo>
                  <a:pt x="153898" y="116661"/>
                </a:lnTo>
                <a:lnTo>
                  <a:pt x="156574" y="121422"/>
                </a:lnTo>
                <a:lnTo>
                  <a:pt x="159151" y="126183"/>
                </a:lnTo>
                <a:lnTo>
                  <a:pt x="161663" y="130151"/>
                </a:lnTo>
                <a:lnTo>
                  <a:pt x="164132" y="133590"/>
                </a:lnTo>
                <a:lnTo>
                  <a:pt x="166571" y="136676"/>
                </a:lnTo>
                <a:lnTo>
                  <a:pt x="168991" y="140321"/>
                </a:lnTo>
                <a:lnTo>
                  <a:pt x="171398" y="144339"/>
                </a:lnTo>
                <a:lnTo>
                  <a:pt x="173797" y="148605"/>
                </a:lnTo>
                <a:lnTo>
                  <a:pt x="175396" y="153036"/>
                </a:lnTo>
                <a:lnTo>
                  <a:pt x="176462" y="157579"/>
                </a:lnTo>
                <a:lnTo>
                  <a:pt x="177172" y="162194"/>
                </a:lnTo>
                <a:lnTo>
                  <a:pt x="178440" y="166064"/>
                </a:lnTo>
                <a:lnTo>
                  <a:pt x="180078" y="169439"/>
                </a:lnTo>
                <a:lnTo>
                  <a:pt x="181965" y="172482"/>
                </a:lnTo>
                <a:lnTo>
                  <a:pt x="184061" y="177980"/>
                </a:lnTo>
                <a:lnTo>
                  <a:pt x="184619" y="180557"/>
                </a:lnTo>
                <a:lnTo>
                  <a:pt x="185786" y="182276"/>
                </a:lnTo>
                <a:lnTo>
                  <a:pt x="187357" y="183421"/>
                </a:lnTo>
                <a:lnTo>
                  <a:pt x="191220" y="184694"/>
                </a:lnTo>
                <a:lnTo>
                  <a:pt x="193361" y="185033"/>
                </a:lnTo>
                <a:lnTo>
                  <a:pt x="200025" y="1857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336"/>
          <p:cNvSpPr/>
          <p:nvPr/>
        </p:nvSpPr>
        <p:spPr>
          <a:xfrm>
            <a:off x="742950" y="3557613"/>
            <a:ext cx="171451" cy="178569"/>
          </a:xfrm>
          <a:custGeom>
            <a:avLst/>
            <a:gdLst/>
            <a:ahLst/>
            <a:cxnLst/>
            <a:rect l="0" t="0" r="0" b="0"/>
            <a:pathLst>
              <a:path w="171451" h="178569">
                <a:moveTo>
                  <a:pt x="171450" y="7118"/>
                </a:moveTo>
                <a:lnTo>
                  <a:pt x="171450" y="3325"/>
                </a:lnTo>
                <a:lnTo>
                  <a:pt x="170656" y="2208"/>
                </a:lnTo>
                <a:lnTo>
                  <a:pt x="169333" y="1464"/>
                </a:lnTo>
                <a:lnTo>
                  <a:pt x="164600" y="62"/>
                </a:lnTo>
                <a:lnTo>
                  <a:pt x="160601" y="0"/>
                </a:lnTo>
                <a:lnTo>
                  <a:pt x="159454" y="785"/>
                </a:lnTo>
                <a:lnTo>
                  <a:pt x="158690" y="2102"/>
                </a:lnTo>
                <a:lnTo>
                  <a:pt x="158181" y="3774"/>
                </a:lnTo>
                <a:lnTo>
                  <a:pt x="155498" y="7748"/>
                </a:lnTo>
                <a:lnTo>
                  <a:pt x="153672" y="9920"/>
                </a:lnTo>
                <a:lnTo>
                  <a:pt x="151660" y="11367"/>
                </a:lnTo>
                <a:lnTo>
                  <a:pt x="147308" y="12975"/>
                </a:lnTo>
                <a:lnTo>
                  <a:pt x="145037" y="14991"/>
                </a:lnTo>
                <a:lnTo>
                  <a:pt x="142728" y="17923"/>
                </a:lnTo>
                <a:lnTo>
                  <a:pt x="140396" y="21465"/>
                </a:lnTo>
                <a:lnTo>
                  <a:pt x="137253" y="25414"/>
                </a:lnTo>
                <a:lnTo>
                  <a:pt x="133571" y="29634"/>
                </a:lnTo>
                <a:lnTo>
                  <a:pt x="129528" y="34035"/>
                </a:lnTo>
                <a:lnTo>
                  <a:pt x="126040" y="38556"/>
                </a:lnTo>
                <a:lnTo>
                  <a:pt x="122920" y="43158"/>
                </a:lnTo>
                <a:lnTo>
                  <a:pt x="120046" y="47813"/>
                </a:lnTo>
                <a:lnTo>
                  <a:pt x="116543" y="52505"/>
                </a:lnTo>
                <a:lnTo>
                  <a:pt x="112620" y="57219"/>
                </a:lnTo>
                <a:lnTo>
                  <a:pt x="108418" y="61950"/>
                </a:lnTo>
                <a:lnTo>
                  <a:pt x="99515" y="71440"/>
                </a:lnTo>
                <a:lnTo>
                  <a:pt x="94918" y="76193"/>
                </a:lnTo>
                <a:lnTo>
                  <a:pt x="91060" y="80949"/>
                </a:lnTo>
                <a:lnTo>
                  <a:pt x="87694" y="85708"/>
                </a:lnTo>
                <a:lnTo>
                  <a:pt x="84656" y="90467"/>
                </a:lnTo>
                <a:lnTo>
                  <a:pt x="80250" y="95228"/>
                </a:lnTo>
                <a:lnTo>
                  <a:pt x="74931" y="99989"/>
                </a:lnTo>
                <a:lnTo>
                  <a:pt x="69004" y="104751"/>
                </a:lnTo>
                <a:lnTo>
                  <a:pt x="63465" y="109513"/>
                </a:lnTo>
                <a:lnTo>
                  <a:pt x="58185" y="114275"/>
                </a:lnTo>
                <a:lnTo>
                  <a:pt x="45285" y="126445"/>
                </a:lnTo>
                <a:lnTo>
                  <a:pt x="30023" y="141461"/>
                </a:lnTo>
                <a:lnTo>
                  <a:pt x="26365" y="145892"/>
                </a:lnTo>
                <a:lnTo>
                  <a:pt x="23133" y="150434"/>
                </a:lnTo>
                <a:lnTo>
                  <a:pt x="20184" y="155050"/>
                </a:lnTo>
                <a:lnTo>
                  <a:pt x="17425" y="158920"/>
                </a:lnTo>
                <a:lnTo>
                  <a:pt x="14791" y="162295"/>
                </a:lnTo>
                <a:lnTo>
                  <a:pt x="12242" y="165338"/>
                </a:lnTo>
                <a:lnTo>
                  <a:pt x="9409" y="170836"/>
                </a:lnTo>
                <a:lnTo>
                  <a:pt x="8654" y="173413"/>
                </a:lnTo>
                <a:lnTo>
                  <a:pt x="7357" y="175132"/>
                </a:lnTo>
                <a:lnTo>
                  <a:pt x="5698" y="176277"/>
                </a:lnTo>
                <a:lnTo>
                  <a:pt x="0" y="1785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337"/>
          <p:cNvSpPr/>
          <p:nvPr/>
        </p:nvSpPr>
        <p:spPr>
          <a:xfrm>
            <a:off x="1107281" y="3529012"/>
            <a:ext cx="35720" cy="178595"/>
          </a:xfrm>
          <a:custGeom>
            <a:avLst/>
            <a:gdLst/>
            <a:ahLst/>
            <a:cxnLst/>
            <a:rect l="0" t="0" r="0" b="0"/>
            <a:pathLst>
              <a:path w="35720" h="178595">
                <a:moveTo>
                  <a:pt x="0" y="0"/>
                </a:moveTo>
                <a:lnTo>
                  <a:pt x="0" y="10849"/>
                </a:lnTo>
                <a:lnTo>
                  <a:pt x="794" y="12789"/>
                </a:lnTo>
                <a:lnTo>
                  <a:pt x="2116" y="14876"/>
                </a:lnTo>
                <a:lnTo>
                  <a:pt x="3792" y="17061"/>
                </a:lnTo>
                <a:lnTo>
                  <a:pt x="5703" y="20105"/>
                </a:lnTo>
                <a:lnTo>
                  <a:pt x="7771" y="23722"/>
                </a:lnTo>
                <a:lnTo>
                  <a:pt x="9943" y="27721"/>
                </a:lnTo>
                <a:lnTo>
                  <a:pt x="11391" y="31181"/>
                </a:lnTo>
                <a:lnTo>
                  <a:pt x="12356" y="34281"/>
                </a:lnTo>
                <a:lnTo>
                  <a:pt x="13000" y="37142"/>
                </a:lnTo>
                <a:lnTo>
                  <a:pt x="13429" y="40636"/>
                </a:lnTo>
                <a:lnTo>
                  <a:pt x="13715" y="44553"/>
                </a:lnTo>
                <a:lnTo>
                  <a:pt x="13906" y="48752"/>
                </a:lnTo>
                <a:lnTo>
                  <a:pt x="14827" y="53139"/>
                </a:lnTo>
                <a:lnTo>
                  <a:pt x="16234" y="57651"/>
                </a:lnTo>
                <a:lnTo>
                  <a:pt x="17967" y="62247"/>
                </a:lnTo>
                <a:lnTo>
                  <a:pt x="19121" y="67692"/>
                </a:lnTo>
                <a:lnTo>
                  <a:pt x="19891" y="73702"/>
                </a:lnTo>
                <a:lnTo>
                  <a:pt x="20405" y="80092"/>
                </a:lnTo>
                <a:lnTo>
                  <a:pt x="21540" y="85938"/>
                </a:lnTo>
                <a:lnTo>
                  <a:pt x="23091" y="91423"/>
                </a:lnTo>
                <a:lnTo>
                  <a:pt x="24919" y="96668"/>
                </a:lnTo>
                <a:lnTo>
                  <a:pt x="26138" y="101751"/>
                </a:lnTo>
                <a:lnTo>
                  <a:pt x="26950" y="106728"/>
                </a:lnTo>
                <a:lnTo>
                  <a:pt x="27492" y="111633"/>
                </a:lnTo>
                <a:lnTo>
                  <a:pt x="27853" y="116491"/>
                </a:lnTo>
                <a:lnTo>
                  <a:pt x="28093" y="121317"/>
                </a:lnTo>
                <a:lnTo>
                  <a:pt x="28361" y="130912"/>
                </a:lnTo>
                <a:lnTo>
                  <a:pt x="28480" y="140469"/>
                </a:lnTo>
                <a:lnTo>
                  <a:pt x="29305" y="144446"/>
                </a:lnTo>
                <a:lnTo>
                  <a:pt x="30649" y="147891"/>
                </a:lnTo>
                <a:lnTo>
                  <a:pt x="32339" y="150981"/>
                </a:lnTo>
                <a:lnTo>
                  <a:pt x="33465" y="153836"/>
                </a:lnTo>
                <a:lnTo>
                  <a:pt x="34217" y="156532"/>
                </a:lnTo>
                <a:lnTo>
                  <a:pt x="35051" y="161645"/>
                </a:lnTo>
                <a:lnTo>
                  <a:pt x="35422" y="166563"/>
                </a:lnTo>
                <a:lnTo>
                  <a:pt x="35587" y="171395"/>
                </a:lnTo>
                <a:lnTo>
                  <a:pt x="35719" y="1785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338"/>
          <p:cNvSpPr/>
          <p:nvPr/>
        </p:nvSpPr>
        <p:spPr>
          <a:xfrm>
            <a:off x="1035843" y="3607593"/>
            <a:ext cx="221458" cy="7145"/>
          </a:xfrm>
          <a:custGeom>
            <a:avLst/>
            <a:gdLst/>
            <a:ahLst/>
            <a:cxnLst/>
            <a:rect l="0" t="0" r="0" b="0"/>
            <a:pathLst>
              <a:path w="221458" h="7145">
                <a:moveTo>
                  <a:pt x="0" y="7144"/>
                </a:moveTo>
                <a:lnTo>
                  <a:pt x="143880" y="7144"/>
                </a:lnTo>
                <a:lnTo>
                  <a:pt x="150689" y="6350"/>
                </a:lnTo>
                <a:lnTo>
                  <a:pt x="157609" y="5027"/>
                </a:lnTo>
                <a:lnTo>
                  <a:pt x="164604" y="3352"/>
                </a:lnTo>
                <a:lnTo>
                  <a:pt x="171649" y="2235"/>
                </a:lnTo>
                <a:lnTo>
                  <a:pt x="178726" y="1490"/>
                </a:lnTo>
                <a:lnTo>
                  <a:pt x="185826" y="993"/>
                </a:lnTo>
                <a:lnTo>
                  <a:pt x="192147" y="662"/>
                </a:lnTo>
                <a:lnTo>
                  <a:pt x="203403" y="294"/>
                </a:lnTo>
                <a:lnTo>
                  <a:pt x="22145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339"/>
          <p:cNvSpPr/>
          <p:nvPr/>
        </p:nvSpPr>
        <p:spPr>
          <a:xfrm>
            <a:off x="1371625" y="3493293"/>
            <a:ext cx="221432" cy="120415"/>
          </a:xfrm>
          <a:custGeom>
            <a:avLst/>
            <a:gdLst/>
            <a:ahLst/>
            <a:cxnLst/>
            <a:rect l="0" t="0" r="0" b="0"/>
            <a:pathLst>
              <a:path w="221432" h="120415">
                <a:moveTo>
                  <a:pt x="7118" y="0"/>
                </a:moveTo>
                <a:lnTo>
                  <a:pt x="0" y="0"/>
                </a:lnTo>
                <a:lnTo>
                  <a:pt x="3775" y="0"/>
                </a:lnTo>
                <a:lnTo>
                  <a:pt x="4889" y="794"/>
                </a:lnTo>
                <a:lnTo>
                  <a:pt x="5632" y="2117"/>
                </a:lnTo>
                <a:lnTo>
                  <a:pt x="6128" y="3793"/>
                </a:lnTo>
                <a:lnTo>
                  <a:pt x="7252" y="4910"/>
                </a:lnTo>
                <a:lnTo>
                  <a:pt x="8795" y="5655"/>
                </a:lnTo>
                <a:lnTo>
                  <a:pt x="10617" y="6151"/>
                </a:lnTo>
                <a:lnTo>
                  <a:pt x="14759" y="8819"/>
                </a:lnTo>
                <a:lnTo>
                  <a:pt x="16974" y="10642"/>
                </a:lnTo>
                <a:lnTo>
                  <a:pt x="18451" y="12651"/>
                </a:lnTo>
                <a:lnTo>
                  <a:pt x="19436" y="14784"/>
                </a:lnTo>
                <a:lnTo>
                  <a:pt x="20093" y="17000"/>
                </a:lnTo>
                <a:lnTo>
                  <a:pt x="20530" y="19271"/>
                </a:lnTo>
                <a:lnTo>
                  <a:pt x="20822" y="21579"/>
                </a:lnTo>
                <a:lnTo>
                  <a:pt x="21017" y="23911"/>
                </a:lnTo>
                <a:lnTo>
                  <a:pt x="21940" y="27053"/>
                </a:lnTo>
                <a:lnTo>
                  <a:pt x="23350" y="30736"/>
                </a:lnTo>
                <a:lnTo>
                  <a:pt x="25083" y="34778"/>
                </a:lnTo>
                <a:lnTo>
                  <a:pt x="25445" y="39060"/>
                </a:lnTo>
                <a:lnTo>
                  <a:pt x="24892" y="43503"/>
                </a:lnTo>
                <a:lnTo>
                  <a:pt x="23730" y="48052"/>
                </a:lnTo>
                <a:lnTo>
                  <a:pt x="22162" y="52672"/>
                </a:lnTo>
                <a:lnTo>
                  <a:pt x="20322" y="57340"/>
                </a:lnTo>
                <a:lnTo>
                  <a:pt x="18302" y="62039"/>
                </a:lnTo>
                <a:lnTo>
                  <a:pt x="16955" y="66760"/>
                </a:lnTo>
                <a:lnTo>
                  <a:pt x="16058" y="71494"/>
                </a:lnTo>
                <a:lnTo>
                  <a:pt x="15459" y="76238"/>
                </a:lnTo>
                <a:lnTo>
                  <a:pt x="14266" y="80194"/>
                </a:lnTo>
                <a:lnTo>
                  <a:pt x="12677" y="83625"/>
                </a:lnTo>
                <a:lnTo>
                  <a:pt x="10824" y="86707"/>
                </a:lnTo>
                <a:lnTo>
                  <a:pt x="9589" y="89554"/>
                </a:lnTo>
                <a:lnTo>
                  <a:pt x="8765" y="92247"/>
                </a:lnTo>
                <a:lnTo>
                  <a:pt x="8216" y="94836"/>
                </a:lnTo>
                <a:lnTo>
                  <a:pt x="7850" y="97355"/>
                </a:lnTo>
                <a:lnTo>
                  <a:pt x="7606" y="99829"/>
                </a:lnTo>
                <a:lnTo>
                  <a:pt x="7444" y="102272"/>
                </a:lnTo>
                <a:lnTo>
                  <a:pt x="7335" y="104693"/>
                </a:lnTo>
                <a:lnTo>
                  <a:pt x="7147" y="112878"/>
                </a:lnTo>
                <a:lnTo>
                  <a:pt x="7931" y="113352"/>
                </a:lnTo>
                <a:lnTo>
                  <a:pt x="10919" y="113879"/>
                </a:lnTo>
                <a:lnTo>
                  <a:pt x="12033" y="114813"/>
                </a:lnTo>
                <a:lnTo>
                  <a:pt x="12776" y="116230"/>
                </a:lnTo>
                <a:lnTo>
                  <a:pt x="13271" y="117968"/>
                </a:lnTo>
                <a:lnTo>
                  <a:pt x="14395" y="119127"/>
                </a:lnTo>
                <a:lnTo>
                  <a:pt x="15938" y="119899"/>
                </a:lnTo>
                <a:lnTo>
                  <a:pt x="17761" y="120414"/>
                </a:lnTo>
                <a:lnTo>
                  <a:pt x="19770" y="119964"/>
                </a:lnTo>
                <a:lnTo>
                  <a:pt x="26389" y="116331"/>
                </a:lnTo>
                <a:lnTo>
                  <a:pt x="31029" y="115203"/>
                </a:lnTo>
                <a:lnTo>
                  <a:pt x="35737" y="112585"/>
                </a:lnTo>
                <a:lnTo>
                  <a:pt x="38104" y="110776"/>
                </a:lnTo>
                <a:lnTo>
                  <a:pt x="41269" y="109569"/>
                </a:lnTo>
                <a:lnTo>
                  <a:pt x="44967" y="108765"/>
                </a:lnTo>
                <a:lnTo>
                  <a:pt x="49019" y="108229"/>
                </a:lnTo>
                <a:lnTo>
                  <a:pt x="53308" y="107871"/>
                </a:lnTo>
                <a:lnTo>
                  <a:pt x="57756" y="107633"/>
                </a:lnTo>
                <a:lnTo>
                  <a:pt x="62308" y="107474"/>
                </a:lnTo>
                <a:lnTo>
                  <a:pt x="66930" y="106575"/>
                </a:lnTo>
                <a:lnTo>
                  <a:pt x="71599" y="105181"/>
                </a:lnTo>
                <a:lnTo>
                  <a:pt x="76299" y="103458"/>
                </a:lnTo>
                <a:lnTo>
                  <a:pt x="81814" y="102310"/>
                </a:lnTo>
                <a:lnTo>
                  <a:pt x="87872" y="101544"/>
                </a:lnTo>
                <a:lnTo>
                  <a:pt x="94291" y="101034"/>
                </a:lnTo>
                <a:lnTo>
                  <a:pt x="100159" y="99900"/>
                </a:lnTo>
                <a:lnTo>
                  <a:pt x="105658" y="98350"/>
                </a:lnTo>
                <a:lnTo>
                  <a:pt x="110911" y="96523"/>
                </a:lnTo>
                <a:lnTo>
                  <a:pt x="116001" y="95305"/>
                </a:lnTo>
                <a:lnTo>
                  <a:pt x="120982" y="94493"/>
                </a:lnTo>
                <a:lnTo>
                  <a:pt x="125890" y="93951"/>
                </a:lnTo>
                <a:lnTo>
                  <a:pt x="130749" y="93591"/>
                </a:lnTo>
                <a:lnTo>
                  <a:pt x="135576" y="93350"/>
                </a:lnTo>
                <a:lnTo>
                  <a:pt x="145173" y="93083"/>
                </a:lnTo>
                <a:lnTo>
                  <a:pt x="180681" y="92882"/>
                </a:lnTo>
                <a:lnTo>
                  <a:pt x="221431" y="928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340"/>
          <p:cNvSpPr/>
          <p:nvPr/>
        </p:nvSpPr>
        <p:spPr>
          <a:xfrm>
            <a:off x="1564481" y="3471862"/>
            <a:ext cx="35720" cy="257176"/>
          </a:xfrm>
          <a:custGeom>
            <a:avLst/>
            <a:gdLst/>
            <a:ahLst/>
            <a:cxnLst/>
            <a:rect l="0" t="0" r="0" b="0"/>
            <a:pathLst>
              <a:path w="35720" h="257176">
                <a:moveTo>
                  <a:pt x="0" y="0"/>
                </a:moveTo>
                <a:lnTo>
                  <a:pt x="0" y="34760"/>
                </a:lnTo>
                <a:lnTo>
                  <a:pt x="794" y="39048"/>
                </a:lnTo>
                <a:lnTo>
                  <a:pt x="2116" y="43495"/>
                </a:lnTo>
                <a:lnTo>
                  <a:pt x="3792" y="48046"/>
                </a:lnTo>
                <a:lnTo>
                  <a:pt x="4909" y="53462"/>
                </a:lnTo>
                <a:lnTo>
                  <a:pt x="5654" y="59454"/>
                </a:lnTo>
                <a:lnTo>
                  <a:pt x="6150" y="65830"/>
                </a:lnTo>
                <a:lnTo>
                  <a:pt x="7275" y="72461"/>
                </a:lnTo>
                <a:lnTo>
                  <a:pt x="8819" y="79264"/>
                </a:lnTo>
                <a:lnTo>
                  <a:pt x="10642" y="86180"/>
                </a:lnTo>
                <a:lnTo>
                  <a:pt x="11857" y="92378"/>
                </a:lnTo>
                <a:lnTo>
                  <a:pt x="12667" y="98098"/>
                </a:lnTo>
                <a:lnTo>
                  <a:pt x="13207" y="103499"/>
                </a:lnTo>
                <a:lnTo>
                  <a:pt x="13567" y="109481"/>
                </a:lnTo>
                <a:lnTo>
                  <a:pt x="13967" y="122477"/>
                </a:lnTo>
                <a:lnTo>
                  <a:pt x="14868" y="129276"/>
                </a:lnTo>
                <a:lnTo>
                  <a:pt x="16262" y="136191"/>
                </a:lnTo>
                <a:lnTo>
                  <a:pt x="17985" y="143181"/>
                </a:lnTo>
                <a:lnTo>
                  <a:pt x="19133" y="149429"/>
                </a:lnTo>
                <a:lnTo>
                  <a:pt x="19899" y="155182"/>
                </a:lnTo>
                <a:lnTo>
                  <a:pt x="20410" y="160605"/>
                </a:lnTo>
                <a:lnTo>
                  <a:pt x="20750" y="166601"/>
                </a:lnTo>
                <a:lnTo>
                  <a:pt x="21128" y="179613"/>
                </a:lnTo>
                <a:lnTo>
                  <a:pt x="21405" y="211603"/>
                </a:lnTo>
                <a:lnTo>
                  <a:pt x="21423" y="222329"/>
                </a:lnTo>
                <a:lnTo>
                  <a:pt x="22220" y="226007"/>
                </a:lnTo>
                <a:lnTo>
                  <a:pt x="23544" y="230046"/>
                </a:lnTo>
                <a:lnTo>
                  <a:pt x="27581" y="240351"/>
                </a:lnTo>
                <a:lnTo>
                  <a:pt x="28280" y="245928"/>
                </a:lnTo>
                <a:lnTo>
                  <a:pt x="29172" y="248090"/>
                </a:lnTo>
                <a:lnTo>
                  <a:pt x="30561" y="250325"/>
                </a:lnTo>
                <a:lnTo>
                  <a:pt x="35719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341"/>
          <p:cNvSpPr/>
          <p:nvPr/>
        </p:nvSpPr>
        <p:spPr>
          <a:xfrm>
            <a:off x="1715707" y="3443383"/>
            <a:ext cx="177387" cy="228505"/>
          </a:xfrm>
          <a:custGeom>
            <a:avLst/>
            <a:gdLst/>
            <a:ahLst/>
            <a:cxnLst/>
            <a:rect l="0" t="0" r="0" b="0"/>
            <a:pathLst>
              <a:path w="177387" h="228505">
                <a:moveTo>
                  <a:pt x="127380" y="28479"/>
                </a:moveTo>
                <a:lnTo>
                  <a:pt x="123588" y="24687"/>
                </a:lnTo>
                <a:lnTo>
                  <a:pt x="122470" y="22776"/>
                </a:lnTo>
                <a:lnTo>
                  <a:pt x="120678" y="16122"/>
                </a:lnTo>
                <a:lnTo>
                  <a:pt x="120530" y="15479"/>
                </a:lnTo>
                <a:lnTo>
                  <a:pt x="115385" y="9536"/>
                </a:lnTo>
                <a:lnTo>
                  <a:pt x="111429" y="5423"/>
                </a:lnTo>
                <a:lnTo>
                  <a:pt x="109602" y="3583"/>
                </a:lnTo>
                <a:lnTo>
                  <a:pt x="106797" y="2357"/>
                </a:lnTo>
                <a:lnTo>
                  <a:pt x="103339" y="1539"/>
                </a:lnTo>
                <a:lnTo>
                  <a:pt x="99446" y="994"/>
                </a:lnTo>
                <a:lnTo>
                  <a:pt x="96058" y="631"/>
                </a:lnTo>
                <a:lnTo>
                  <a:pt x="93005" y="388"/>
                </a:lnTo>
                <a:lnTo>
                  <a:pt x="90176" y="227"/>
                </a:lnTo>
                <a:lnTo>
                  <a:pt x="82799" y="48"/>
                </a:lnTo>
                <a:lnTo>
                  <a:pt x="78609" y="0"/>
                </a:lnTo>
                <a:lnTo>
                  <a:pt x="75023" y="761"/>
                </a:lnTo>
                <a:lnTo>
                  <a:pt x="71837" y="2063"/>
                </a:lnTo>
                <a:lnTo>
                  <a:pt x="68920" y="3725"/>
                </a:lnTo>
                <a:lnTo>
                  <a:pt x="61446" y="7688"/>
                </a:lnTo>
                <a:lnTo>
                  <a:pt x="57230" y="9856"/>
                </a:lnTo>
                <a:lnTo>
                  <a:pt x="52832" y="12888"/>
                </a:lnTo>
                <a:lnTo>
                  <a:pt x="48313" y="16498"/>
                </a:lnTo>
                <a:lnTo>
                  <a:pt x="43712" y="20492"/>
                </a:lnTo>
                <a:lnTo>
                  <a:pt x="39851" y="24742"/>
                </a:lnTo>
                <a:lnTo>
                  <a:pt x="36484" y="29162"/>
                </a:lnTo>
                <a:lnTo>
                  <a:pt x="33445" y="33697"/>
                </a:lnTo>
                <a:lnTo>
                  <a:pt x="30626" y="38308"/>
                </a:lnTo>
                <a:lnTo>
                  <a:pt x="27952" y="42969"/>
                </a:lnTo>
                <a:lnTo>
                  <a:pt x="25376" y="47664"/>
                </a:lnTo>
                <a:lnTo>
                  <a:pt x="22071" y="52381"/>
                </a:lnTo>
                <a:lnTo>
                  <a:pt x="18280" y="57114"/>
                </a:lnTo>
                <a:lnTo>
                  <a:pt x="14166" y="61856"/>
                </a:lnTo>
                <a:lnTo>
                  <a:pt x="11423" y="66606"/>
                </a:lnTo>
                <a:lnTo>
                  <a:pt x="9594" y="71359"/>
                </a:lnTo>
                <a:lnTo>
                  <a:pt x="8375" y="76116"/>
                </a:lnTo>
                <a:lnTo>
                  <a:pt x="6768" y="80081"/>
                </a:lnTo>
                <a:lnTo>
                  <a:pt x="2866" y="86603"/>
                </a:lnTo>
                <a:lnTo>
                  <a:pt x="1508" y="90247"/>
                </a:lnTo>
                <a:lnTo>
                  <a:pt x="603" y="94264"/>
                </a:lnTo>
                <a:lnTo>
                  <a:pt x="0" y="98529"/>
                </a:lnTo>
                <a:lnTo>
                  <a:pt x="391" y="102167"/>
                </a:lnTo>
                <a:lnTo>
                  <a:pt x="1446" y="105386"/>
                </a:lnTo>
                <a:lnTo>
                  <a:pt x="3940" y="111078"/>
                </a:lnTo>
                <a:lnTo>
                  <a:pt x="5049" y="116255"/>
                </a:lnTo>
                <a:lnTo>
                  <a:pt x="7659" y="121201"/>
                </a:lnTo>
                <a:lnTo>
                  <a:pt x="9466" y="123631"/>
                </a:lnTo>
                <a:lnTo>
                  <a:pt x="11464" y="125251"/>
                </a:lnTo>
                <a:lnTo>
                  <a:pt x="13590" y="126332"/>
                </a:lnTo>
                <a:lnTo>
                  <a:pt x="15802" y="127051"/>
                </a:lnTo>
                <a:lnTo>
                  <a:pt x="18863" y="127531"/>
                </a:lnTo>
                <a:lnTo>
                  <a:pt x="22492" y="127851"/>
                </a:lnTo>
                <a:lnTo>
                  <a:pt x="29963" y="128207"/>
                </a:lnTo>
                <a:lnTo>
                  <a:pt x="35929" y="128365"/>
                </a:lnTo>
                <a:lnTo>
                  <a:pt x="39425" y="127614"/>
                </a:lnTo>
                <a:lnTo>
                  <a:pt x="43344" y="126319"/>
                </a:lnTo>
                <a:lnTo>
                  <a:pt x="47543" y="124662"/>
                </a:lnTo>
                <a:lnTo>
                  <a:pt x="51137" y="123557"/>
                </a:lnTo>
                <a:lnTo>
                  <a:pt x="54326" y="122821"/>
                </a:lnTo>
                <a:lnTo>
                  <a:pt x="57246" y="122330"/>
                </a:lnTo>
                <a:lnTo>
                  <a:pt x="59987" y="120415"/>
                </a:lnTo>
                <a:lnTo>
                  <a:pt x="65148" y="114054"/>
                </a:lnTo>
                <a:lnTo>
                  <a:pt x="68430" y="110929"/>
                </a:lnTo>
                <a:lnTo>
                  <a:pt x="72205" y="108052"/>
                </a:lnTo>
                <a:lnTo>
                  <a:pt x="76309" y="105340"/>
                </a:lnTo>
                <a:lnTo>
                  <a:pt x="80633" y="101945"/>
                </a:lnTo>
                <a:lnTo>
                  <a:pt x="85103" y="98094"/>
                </a:lnTo>
                <a:lnTo>
                  <a:pt x="89670" y="93939"/>
                </a:lnTo>
                <a:lnTo>
                  <a:pt x="93509" y="89581"/>
                </a:lnTo>
                <a:lnTo>
                  <a:pt x="96862" y="85089"/>
                </a:lnTo>
                <a:lnTo>
                  <a:pt x="99891" y="80507"/>
                </a:lnTo>
                <a:lnTo>
                  <a:pt x="103498" y="75864"/>
                </a:lnTo>
                <a:lnTo>
                  <a:pt x="107490" y="71181"/>
                </a:lnTo>
                <a:lnTo>
                  <a:pt x="111739" y="66472"/>
                </a:lnTo>
                <a:lnTo>
                  <a:pt x="115365" y="61745"/>
                </a:lnTo>
                <a:lnTo>
                  <a:pt x="118576" y="57007"/>
                </a:lnTo>
                <a:lnTo>
                  <a:pt x="121511" y="52260"/>
                </a:lnTo>
                <a:lnTo>
                  <a:pt x="124261" y="48302"/>
                </a:lnTo>
                <a:lnTo>
                  <a:pt x="129433" y="41787"/>
                </a:lnTo>
                <a:lnTo>
                  <a:pt x="131924" y="38145"/>
                </a:lnTo>
                <a:lnTo>
                  <a:pt x="134378" y="34129"/>
                </a:lnTo>
                <a:lnTo>
                  <a:pt x="136808" y="29865"/>
                </a:lnTo>
                <a:lnTo>
                  <a:pt x="141624" y="23009"/>
                </a:lnTo>
                <a:lnTo>
                  <a:pt x="144020" y="20070"/>
                </a:lnTo>
                <a:lnTo>
                  <a:pt x="146682" y="14688"/>
                </a:lnTo>
                <a:lnTo>
                  <a:pt x="147392" y="12141"/>
                </a:lnTo>
                <a:lnTo>
                  <a:pt x="148659" y="10443"/>
                </a:lnTo>
                <a:lnTo>
                  <a:pt x="150297" y="9312"/>
                </a:lnTo>
                <a:lnTo>
                  <a:pt x="155624" y="7180"/>
                </a:lnTo>
                <a:lnTo>
                  <a:pt x="159649" y="10879"/>
                </a:lnTo>
                <a:lnTo>
                  <a:pt x="160799" y="13571"/>
                </a:lnTo>
                <a:lnTo>
                  <a:pt x="161566" y="16953"/>
                </a:lnTo>
                <a:lnTo>
                  <a:pt x="162077" y="20795"/>
                </a:lnTo>
                <a:lnTo>
                  <a:pt x="162417" y="24944"/>
                </a:lnTo>
                <a:lnTo>
                  <a:pt x="162645" y="29297"/>
                </a:lnTo>
                <a:lnTo>
                  <a:pt x="162897" y="38368"/>
                </a:lnTo>
                <a:lnTo>
                  <a:pt x="163072" y="65657"/>
                </a:lnTo>
                <a:lnTo>
                  <a:pt x="162287" y="72314"/>
                </a:lnTo>
                <a:lnTo>
                  <a:pt x="160970" y="79134"/>
                </a:lnTo>
                <a:lnTo>
                  <a:pt x="159298" y="86061"/>
                </a:lnTo>
                <a:lnTo>
                  <a:pt x="158184" y="93061"/>
                </a:lnTo>
                <a:lnTo>
                  <a:pt x="157441" y="100109"/>
                </a:lnTo>
                <a:lnTo>
                  <a:pt x="156946" y="107189"/>
                </a:lnTo>
                <a:lnTo>
                  <a:pt x="156615" y="114289"/>
                </a:lnTo>
                <a:lnTo>
                  <a:pt x="156248" y="128529"/>
                </a:lnTo>
                <a:lnTo>
                  <a:pt x="156042" y="149934"/>
                </a:lnTo>
                <a:lnTo>
                  <a:pt x="156807" y="156281"/>
                </a:lnTo>
                <a:lnTo>
                  <a:pt x="158110" y="162099"/>
                </a:lnTo>
                <a:lnTo>
                  <a:pt x="159773" y="167565"/>
                </a:lnTo>
                <a:lnTo>
                  <a:pt x="160882" y="172797"/>
                </a:lnTo>
                <a:lnTo>
                  <a:pt x="161621" y="177872"/>
                </a:lnTo>
                <a:lnTo>
                  <a:pt x="162113" y="182843"/>
                </a:lnTo>
                <a:lnTo>
                  <a:pt x="162442" y="187745"/>
                </a:lnTo>
                <a:lnTo>
                  <a:pt x="162661" y="192600"/>
                </a:lnTo>
                <a:lnTo>
                  <a:pt x="162969" y="204901"/>
                </a:lnTo>
                <a:lnTo>
                  <a:pt x="163012" y="208006"/>
                </a:lnTo>
                <a:lnTo>
                  <a:pt x="163835" y="210870"/>
                </a:lnTo>
                <a:lnTo>
                  <a:pt x="166866" y="216169"/>
                </a:lnTo>
                <a:lnTo>
                  <a:pt x="170858" y="221170"/>
                </a:lnTo>
                <a:lnTo>
                  <a:pt x="177386" y="22850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342"/>
          <p:cNvSpPr/>
          <p:nvPr/>
        </p:nvSpPr>
        <p:spPr>
          <a:xfrm>
            <a:off x="2028825" y="3514725"/>
            <a:ext cx="185738" cy="14288"/>
          </a:xfrm>
          <a:custGeom>
            <a:avLst/>
            <a:gdLst/>
            <a:ahLst/>
            <a:cxnLst/>
            <a:rect l="0" t="0" r="0" b="0"/>
            <a:pathLst>
              <a:path w="185738" h="14288">
                <a:moveTo>
                  <a:pt x="0" y="14287"/>
                </a:moveTo>
                <a:lnTo>
                  <a:pt x="0" y="10495"/>
                </a:lnTo>
                <a:lnTo>
                  <a:pt x="793" y="9378"/>
                </a:lnTo>
                <a:lnTo>
                  <a:pt x="2116" y="8633"/>
                </a:lnTo>
                <a:lnTo>
                  <a:pt x="6150" y="7437"/>
                </a:lnTo>
                <a:lnTo>
                  <a:pt x="8069" y="6546"/>
                </a:lnTo>
                <a:lnTo>
                  <a:pt x="14434" y="3438"/>
                </a:lnTo>
                <a:lnTo>
                  <a:pt x="18354" y="2292"/>
                </a:lnTo>
                <a:lnTo>
                  <a:pt x="22554" y="1528"/>
                </a:lnTo>
                <a:lnTo>
                  <a:pt x="26942" y="1018"/>
                </a:lnTo>
                <a:lnTo>
                  <a:pt x="31455" y="679"/>
                </a:lnTo>
                <a:lnTo>
                  <a:pt x="36051" y="452"/>
                </a:lnTo>
                <a:lnTo>
                  <a:pt x="46185" y="201"/>
                </a:lnTo>
                <a:lnTo>
                  <a:pt x="18573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343"/>
          <p:cNvSpPr/>
          <p:nvPr/>
        </p:nvSpPr>
        <p:spPr>
          <a:xfrm>
            <a:off x="2085975" y="3557587"/>
            <a:ext cx="178594" cy="18404"/>
          </a:xfrm>
          <a:custGeom>
            <a:avLst/>
            <a:gdLst/>
            <a:ahLst/>
            <a:cxnLst/>
            <a:rect l="0" t="0" r="0" b="0"/>
            <a:pathLst>
              <a:path w="178594" h="18404">
                <a:moveTo>
                  <a:pt x="0" y="14288"/>
                </a:moveTo>
                <a:lnTo>
                  <a:pt x="34060" y="14288"/>
                </a:lnTo>
                <a:lnTo>
                  <a:pt x="38582" y="15081"/>
                </a:lnTo>
                <a:lnTo>
                  <a:pt x="43183" y="16404"/>
                </a:lnTo>
                <a:lnTo>
                  <a:pt x="47839" y="18080"/>
                </a:lnTo>
                <a:lnTo>
                  <a:pt x="52530" y="18403"/>
                </a:lnTo>
                <a:lnTo>
                  <a:pt x="57245" y="17825"/>
                </a:lnTo>
                <a:lnTo>
                  <a:pt x="61976" y="16646"/>
                </a:lnTo>
                <a:lnTo>
                  <a:pt x="67511" y="15860"/>
                </a:lnTo>
                <a:lnTo>
                  <a:pt x="73582" y="15335"/>
                </a:lnTo>
                <a:lnTo>
                  <a:pt x="80011" y="14986"/>
                </a:lnTo>
                <a:lnTo>
                  <a:pt x="93504" y="14598"/>
                </a:lnTo>
                <a:lnTo>
                  <a:pt x="121569" y="14349"/>
                </a:lnTo>
                <a:lnTo>
                  <a:pt x="128671" y="13534"/>
                </a:lnTo>
                <a:lnTo>
                  <a:pt x="135787" y="12198"/>
                </a:lnTo>
                <a:lnTo>
                  <a:pt x="142912" y="10513"/>
                </a:lnTo>
                <a:lnTo>
                  <a:pt x="149249" y="9390"/>
                </a:lnTo>
                <a:lnTo>
                  <a:pt x="155062" y="8641"/>
                </a:lnTo>
                <a:lnTo>
                  <a:pt x="160524" y="8142"/>
                </a:lnTo>
                <a:lnTo>
                  <a:pt x="164960" y="7015"/>
                </a:lnTo>
                <a:lnTo>
                  <a:pt x="168711" y="5471"/>
                </a:lnTo>
                <a:lnTo>
                  <a:pt x="17859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344"/>
          <p:cNvSpPr/>
          <p:nvPr/>
        </p:nvSpPr>
        <p:spPr>
          <a:xfrm>
            <a:off x="2378993" y="3408675"/>
            <a:ext cx="164183" cy="248926"/>
          </a:xfrm>
          <a:custGeom>
            <a:avLst/>
            <a:gdLst/>
            <a:ahLst/>
            <a:cxnLst/>
            <a:rect l="0" t="0" r="0" b="0"/>
            <a:pathLst>
              <a:path w="164183" h="248926">
                <a:moveTo>
                  <a:pt x="128463" y="27468"/>
                </a:moveTo>
                <a:lnTo>
                  <a:pt x="122312" y="21317"/>
                </a:lnTo>
                <a:lnTo>
                  <a:pt x="119644" y="20766"/>
                </a:lnTo>
                <a:lnTo>
                  <a:pt x="117821" y="20619"/>
                </a:lnTo>
                <a:lnTo>
                  <a:pt x="115812" y="19727"/>
                </a:lnTo>
                <a:lnTo>
                  <a:pt x="111463" y="16619"/>
                </a:lnTo>
                <a:lnTo>
                  <a:pt x="106885" y="12592"/>
                </a:lnTo>
                <a:lnTo>
                  <a:pt x="104552" y="10407"/>
                </a:lnTo>
                <a:lnTo>
                  <a:pt x="102204" y="8950"/>
                </a:lnTo>
                <a:lnTo>
                  <a:pt x="97477" y="7332"/>
                </a:lnTo>
                <a:lnTo>
                  <a:pt x="92731" y="4496"/>
                </a:lnTo>
                <a:lnTo>
                  <a:pt x="90354" y="2628"/>
                </a:lnTo>
                <a:lnTo>
                  <a:pt x="85597" y="553"/>
                </a:lnTo>
                <a:lnTo>
                  <a:pt x="83216" y="0"/>
                </a:lnTo>
                <a:lnTo>
                  <a:pt x="80042" y="425"/>
                </a:lnTo>
                <a:lnTo>
                  <a:pt x="76339" y="1502"/>
                </a:lnTo>
                <a:lnTo>
                  <a:pt x="72282" y="3014"/>
                </a:lnTo>
                <a:lnTo>
                  <a:pt x="67990" y="4815"/>
                </a:lnTo>
                <a:lnTo>
                  <a:pt x="63542" y="6810"/>
                </a:lnTo>
                <a:lnTo>
                  <a:pt x="58988" y="8933"/>
                </a:lnTo>
                <a:lnTo>
                  <a:pt x="55159" y="11143"/>
                </a:lnTo>
                <a:lnTo>
                  <a:pt x="51812" y="13410"/>
                </a:lnTo>
                <a:lnTo>
                  <a:pt x="48787" y="15715"/>
                </a:lnTo>
                <a:lnTo>
                  <a:pt x="45183" y="18045"/>
                </a:lnTo>
                <a:lnTo>
                  <a:pt x="41193" y="20393"/>
                </a:lnTo>
                <a:lnTo>
                  <a:pt x="36945" y="22751"/>
                </a:lnTo>
                <a:lnTo>
                  <a:pt x="33320" y="25117"/>
                </a:lnTo>
                <a:lnTo>
                  <a:pt x="30109" y="27488"/>
                </a:lnTo>
                <a:lnTo>
                  <a:pt x="27175" y="29863"/>
                </a:lnTo>
                <a:lnTo>
                  <a:pt x="24425" y="32240"/>
                </a:lnTo>
                <a:lnTo>
                  <a:pt x="21798" y="34618"/>
                </a:lnTo>
                <a:lnTo>
                  <a:pt x="16763" y="39377"/>
                </a:lnTo>
                <a:lnTo>
                  <a:pt x="11879" y="44139"/>
                </a:lnTo>
                <a:lnTo>
                  <a:pt x="7062" y="51017"/>
                </a:lnTo>
                <a:lnTo>
                  <a:pt x="4667" y="55074"/>
                </a:lnTo>
                <a:lnTo>
                  <a:pt x="3070" y="59366"/>
                </a:lnTo>
                <a:lnTo>
                  <a:pt x="2005" y="63814"/>
                </a:lnTo>
                <a:lnTo>
                  <a:pt x="1295" y="68368"/>
                </a:lnTo>
                <a:lnTo>
                  <a:pt x="822" y="72991"/>
                </a:lnTo>
                <a:lnTo>
                  <a:pt x="506" y="77661"/>
                </a:lnTo>
                <a:lnTo>
                  <a:pt x="156" y="86288"/>
                </a:lnTo>
                <a:lnTo>
                  <a:pt x="0" y="92769"/>
                </a:lnTo>
                <a:lnTo>
                  <a:pt x="2047" y="100411"/>
                </a:lnTo>
                <a:lnTo>
                  <a:pt x="3705" y="104672"/>
                </a:lnTo>
                <a:lnTo>
                  <a:pt x="5546" y="111523"/>
                </a:lnTo>
                <a:lnTo>
                  <a:pt x="6037" y="114461"/>
                </a:lnTo>
                <a:lnTo>
                  <a:pt x="8699" y="119842"/>
                </a:lnTo>
                <a:lnTo>
                  <a:pt x="10521" y="122388"/>
                </a:lnTo>
                <a:lnTo>
                  <a:pt x="12528" y="124086"/>
                </a:lnTo>
                <a:lnTo>
                  <a:pt x="14661" y="125218"/>
                </a:lnTo>
                <a:lnTo>
                  <a:pt x="19147" y="126475"/>
                </a:lnTo>
                <a:lnTo>
                  <a:pt x="23786" y="127034"/>
                </a:lnTo>
                <a:lnTo>
                  <a:pt x="26928" y="127183"/>
                </a:lnTo>
                <a:lnTo>
                  <a:pt x="34653" y="127348"/>
                </a:lnTo>
                <a:lnTo>
                  <a:pt x="55763" y="127469"/>
                </a:lnTo>
                <a:lnTo>
                  <a:pt x="60153" y="126679"/>
                </a:lnTo>
                <a:lnTo>
                  <a:pt x="64666" y="125359"/>
                </a:lnTo>
                <a:lnTo>
                  <a:pt x="69263" y="123685"/>
                </a:lnTo>
                <a:lnTo>
                  <a:pt x="73121" y="121775"/>
                </a:lnTo>
                <a:lnTo>
                  <a:pt x="76487" y="119708"/>
                </a:lnTo>
                <a:lnTo>
                  <a:pt x="79525" y="117537"/>
                </a:lnTo>
                <a:lnTo>
                  <a:pt x="83138" y="114501"/>
                </a:lnTo>
                <a:lnTo>
                  <a:pt x="87133" y="110890"/>
                </a:lnTo>
                <a:lnTo>
                  <a:pt x="98225" y="100340"/>
                </a:lnTo>
                <a:lnTo>
                  <a:pt x="122610" y="76170"/>
                </a:lnTo>
                <a:lnTo>
                  <a:pt x="125355" y="72636"/>
                </a:lnTo>
                <a:lnTo>
                  <a:pt x="127978" y="68693"/>
                </a:lnTo>
                <a:lnTo>
                  <a:pt x="130521" y="64476"/>
                </a:lnTo>
                <a:lnTo>
                  <a:pt x="135463" y="57675"/>
                </a:lnTo>
                <a:lnTo>
                  <a:pt x="140305" y="52006"/>
                </a:lnTo>
                <a:lnTo>
                  <a:pt x="147765" y="44016"/>
                </a:lnTo>
                <a:lnTo>
                  <a:pt x="148475" y="43262"/>
                </a:lnTo>
                <a:lnTo>
                  <a:pt x="148948" y="41966"/>
                </a:lnTo>
                <a:lnTo>
                  <a:pt x="149473" y="38410"/>
                </a:lnTo>
                <a:lnTo>
                  <a:pt x="150407" y="37144"/>
                </a:lnTo>
                <a:lnTo>
                  <a:pt x="151824" y="36300"/>
                </a:lnTo>
                <a:lnTo>
                  <a:pt x="156008" y="34945"/>
                </a:lnTo>
                <a:lnTo>
                  <a:pt x="155557" y="34834"/>
                </a:lnTo>
                <a:lnTo>
                  <a:pt x="152940" y="34711"/>
                </a:lnTo>
                <a:lnTo>
                  <a:pt x="151925" y="35472"/>
                </a:lnTo>
                <a:lnTo>
                  <a:pt x="151248" y="36772"/>
                </a:lnTo>
                <a:lnTo>
                  <a:pt x="150161" y="40772"/>
                </a:lnTo>
                <a:lnTo>
                  <a:pt x="152130" y="45552"/>
                </a:lnTo>
                <a:lnTo>
                  <a:pt x="154856" y="52174"/>
                </a:lnTo>
                <a:lnTo>
                  <a:pt x="156068" y="57763"/>
                </a:lnTo>
                <a:lnTo>
                  <a:pt x="158724" y="65010"/>
                </a:lnTo>
                <a:lnTo>
                  <a:pt x="160543" y="69165"/>
                </a:lnTo>
                <a:lnTo>
                  <a:pt x="161756" y="74316"/>
                </a:lnTo>
                <a:lnTo>
                  <a:pt x="162564" y="80131"/>
                </a:lnTo>
                <a:lnTo>
                  <a:pt x="163103" y="86389"/>
                </a:lnTo>
                <a:lnTo>
                  <a:pt x="163463" y="92149"/>
                </a:lnTo>
                <a:lnTo>
                  <a:pt x="163862" y="102782"/>
                </a:lnTo>
                <a:lnTo>
                  <a:pt x="163175" y="108634"/>
                </a:lnTo>
                <a:lnTo>
                  <a:pt x="161923" y="114916"/>
                </a:lnTo>
                <a:lnTo>
                  <a:pt x="160295" y="121485"/>
                </a:lnTo>
                <a:lnTo>
                  <a:pt x="159209" y="128247"/>
                </a:lnTo>
                <a:lnTo>
                  <a:pt x="158485" y="135135"/>
                </a:lnTo>
                <a:lnTo>
                  <a:pt x="158003" y="142109"/>
                </a:lnTo>
                <a:lnTo>
                  <a:pt x="157681" y="149139"/>
                </a:lnTo>
                <a:lnTo>
                  <a:pt x="157324" y="163300"/>
                </a:lnTo>
                <a:lnTo>
                  <a:pt x="157045" y="213062"/>
                </a:lnTo>
                <a:lnTo>
                  <a:pt x="157038" y="243802"/>
                </a:lnTo>
                <a:lnTo>
                  <a:pt x="157832" y="245510"/>
                </a:lnTo>
                <a:lnTo>
                  <a:pt x="159155" y="246648"/>
                </a:lnTo>
                <a:lnTo>
                  <a:pt x="164182" y="2489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345"/>
          <p:cNvSpPr/>
          <p:nvPr/>
        </p:nvSpPr>
        <p:spPr>
          <a:xfrm>
            <a:off x="2636043" y="3450431"/>
            <a:ext cx="185739" cy="185738"/>
          </a:xfrm>
          <a:custGeom>
            <a:avLst/>
            <a:gdLst/>
            <a:ahLst/>
            <a:cxnLst/>
            <a:rect l="0" t="0" r="0" b="0"/>
            <a:pathLst>
              <a:path w="185739" h="185738">
                <a:moveTo>
                  <a:pt x="0" y="0"/>
                </a:moveTo>
                <a:lnTo>
                  <a:pt x="3793" y="0"/>
                </a:lnTo>
                <a:lnTo>
                  <a:pt x="4910" y="794"/>
                </a:lnTo>
                <a:lnTo>
                  <a:pt x="5655" y="2116"/>
                </a:lnTo>
                <a:lnTo>
                  <a:pt x="6151" y="3792"/>
                </a:lnTo>
                <a:lnTo>
                  <a:pt x="8819" y="7771"/>
                </a:lnTo>
                <a:lnTo>
                  <a:pt x="10642" y="9943"/>
                </a:lnTo>
                <a:lnTo>
                  <a:pt x="13445" y="12185"/>
                </a:lnTo>
                <a:lnTo>
                  <a:pt x="16901" y="14473"/>
                </a:lnTo>
                <a:lnTo>
                  <a:pt x="20792" y="16792"/>
                </a:lnTo>
                <a:lnTo>
                  <a:pt x="24180" y="19132"/>
                </a:lnTo>
                <a:lnTo>
                  <a:pt x="27233" y="21486"/>
                </a:lnTo>
                <a:lnTo>
                  <a:pt x="30062" y="23849"/>
                </a:lnTo>
                <a:lnTo>
                  <a:pt x="32741" y="27012"/>
                </a:lnTo>
                <a:lnTo>
                  <a:pt x="35321" y="30708"/>
                </a:lnTo>
                <a:lnTo>
                  <a:pt x="37835" y="34759"/>
                </a:lnTo>
                <a:lnTo>
                  <a:pt x="41099" y="39048"/>
                </a:lnTo>
                <a:lnTo>
                  <a:pt x="44862" y="43494"/>
                </a:lnTo>
                <a:lnTo>
                  <a:pt x="48958" y="48046"/>
                </a:lnTo>
                <a:lnTo>
                  <a:pt x="53276" y="51874"/>
                </a:lnTo>
                <a:lnTo>
                  <a:pt x="57743" y="55220"/>
                </a:lnTo>
                <a:lnTo>
                  <a:pt x="62307" y="58245"/>
                </a:lnTo>
                <a:lnTo>
                  <a:pt x="66145" y="62642"/>
                </a:lnTo>
                <a:lnTo>
                  <a:pt x="69497" y="67955"/>
                </a:lnTo>
                <a:lnTo>
                  <a:pt x="80579" y="89799"/>
                </a:lnTo>
                <a:lnTo>
                  <a:pt x="83882" y="94791"/>
                </a:lnTo>
                <a:lnTo>
                  <a:pt x="87672" y="99706"/>
                </a:lnTo>
                <a:lnTo>
                  <a:pt x="91785" y="104571"/>
                </a:lnTo>
                <a:lnTo>
                  <a:pt x="95321" y="109401"/>
                </a:lnTo>
                <a:lnTo>
                  <a:pt x="98473" y="114209"/>
                </a:lnTo>
                <a:lnTo>
                  <a:pt x="101367" y="119002"/>
                </a:lnTo>
                <a:lnTo>
                  <a:pt x="104885" y="123784"/>
                </a:lnTo>
                <a:lnTo>
                  <a:pt x="108817" y="128561"/>
                </a:lnTo>
                <a:lnTo>
                  <a:pt x="113026" y="133332"/>
                </a:lnTo>
                <a:lnTo>
                  <a:pt x="116626" y="138100"/>
                </a:lnTo>
                <a:lnTo>
                  <a:pt x="119819" y="142867"/>
                </a:lnTo>
                <a:lnTo>
                  <a:pt x="122742" y="147632"/>
                </a:lnTo>
                <a:lnTo>
                  <a:pt x="126278" y="152396"/>
                </a:lnTo>
                <a:lnTo>
                  <a:pt x="130223" y="157160"/>
                </a:lnTo>
                <a:lnTo>
                  <a:pt x="134440" y="161923"/>
                </a:lnTo>
                <a:lnTo>
                  <a:pt x="138840" y="165892"/>
                </a:lnTo>
                <a:lnTo>
                  <a:pt x="143360" y="169332"/>
                </a:lnTo>
                <a:lnTo>
                  <a:pt x="147961" y="172419"/>
                </a:lnTo>
                <a:lnTo>
                  <a:pt x="151822" y="175271"/>
                </a:lnTo>
                <a:lnTo>
                  <a:pt x="155190" y="177966"/>
                </a:lnTo>
                <a:lnTo>
                  <a:pt x="158229" y="180557"/>
                </a:lnTo>
                <a:lnTo>
                  <a:pt x="163722" y="183435"/>
                </a:lnTo>
                <a:lnTo>
                  <a:pt x="166298" y="184202"/>
                </a:lnTo>
                <a:lnTo>
                  <a:pt x="169603" y="184714"/>
                </a:lnTo>
                <a:lnTo>
                  <a:pt x="173394" y="185055"/>
                </a:lnTo>
                <a:lnTo>
                  <a:pt x="185738" y="1857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346"/>
          <p:cNvSpPr/>
          <p:nvPr/>
        </p:nvSpPr>
        <p:spPr>
          <a:xfrm>
            <a:off x="2664618" y="3407568"/>
            <a:ext cx="178595" cy="235745"/>
          </a:xfrm>
          <a:custGeom>
            <a:avLst/>
            <a:gdLst/>
            <a:ahLst/>
            <a:cxnLst/>
            <a:rect l="0" t="0" r="0" b="0"/>
            <a:pathLst>
              <a:path w="178595" h="235745">
                <a:moveTo>
                  <a:pt x="178594" y="0"/>
                </a:moveTo>
                <a:lnTo>
                  <a:pt x="167745" y="0"/>
                </a:lnTo>
                <a:lnTo>
                  <a:pt x="165805" y="794"/>
                </a:lnTo>
                <a:lnTo>
                  <a:pt x="161533" y="3793"/>
                </a:lnTo>
                <a:lnTo>
                  <a:pt x="160076" y="5703"/>
                </a:lnTo>
                <a:lnTo>
                  <a:pt x="159105" y="7771"/>
                </a:lnTo>
                <a:lnTo>
                  <a:pt x="158458" y="9943"/>
                </a:lnTo>
                <a:lnTo>
                  <a:pt x="155622" y="14474"/>
                </a:lnTo>
                <a:lnTo>
                  <a:pt x="150922" y="19927"/>
                </a:lnTo>
                <a:lnTo>
                  <a:pt x="143541" y="27642"/>
                </a:lnTo>
                <a:lnTo>
                  <a:pt x="140144" y="31922"/>
                </a:lnTo>
                <a:lnTo>
                  <a:pt x="137086" y="36362"/>
                </a:lnTo>
                <a:lnTo>
                  <a:pt x="134253" y="40911"/>
                </a:lnTo>
                <a:lnTo>
                  <a:pt x="130777" y="45530"/>
                </a:lnTo>
                <a:lnTo>
                  <a:pt x="126872" y="50197"/>
                </a:lnTo>
                <a:lnTo>
                  <a:pt x="122682" y="54896"/>
                </a:lnTo>
                <a:lnTo>
                  <a:pt x="119094" y="59616"/>
                </a:lnTo>
                <a:lnTo>
                  <a:pt x="115909" y="64351"/>
                </a:lnTo>
                <a:lnTo>
                  <a:pt x="112991" y="69094"/>
                </a:lnTo>
                <a:lnTo>
                  <a:pt x="101301" y="87148"/>
                </a:lnTo>
                <a:lnTo>
                  <a:pt x="87783" y="107578"/>
                </a:lnTo>
                <a:lnTo>
                  <a:pt x="83922" y="114581"/>
                </a:lnTo>
                <a:lnTo>
                  <a:pt x="80554" y="121631"/>
                </a:lnTo>
                <a:lnTo>
                  <a:pt x="77515" y="128713"/>
                </a:lnTo>
                <a:lnTo>
                  <a:pt x="73902" y="135815"/>
                </a:lnTo>
                <a:lnTo>
                  <a:pt x="69906" y="142931"/>
                </a:lnTo>
                <a:lnTo>
                  <a:pt x="65654" y="150056"/>
                </a:lnTo>
                <a:lnTo>
                  <a:pt x="62026" y="156394"/>
                </a:lnTo>
                <a:lnTo>
                  <a:pt x="55877" y="167669"/>
                </a:lnTo>
                <a:lnTo>
                  <a:pt x="52333" y="172898"/>
                </a:lnTo>
                <a:lnTo>
                  <a:pt x="48383" y="177972"/>
                </a:lnTo>
                <a:lnTo>
                  <a:pt x="44162" y="182941"/>
                </a:lnTo>
                <a:lnTo>
                  <a:pt x="39760" y="187842"/>
                </a:lnTo>
                <a:lnTo>
                  <a:pt x="30636" y="197521"/>
                </a:lnTo>
                <a:lnTo>
                  <a:pt x="26774" y="202325"/>
                </a:lnTo>
                <a:lnTo>
                  <a:pt x="23406" y="207114"/>
                </a:lnTo>
                <a:lnTo>
                  <a:pt x="20366" y="211895"/>
                </a:lnTo>
                <a:lnTo>
                  <a:pt x="17546" y="215876"/>
                </a:lnTo>
                <a:lnTo>
                  <a:pt x="12296" y="222416"/>
                </a:lnTo>
                <a:lnTo>
                  <a:pt x="9434" y="227969"/>
                </a:lnTo>
                <a:lnTo>
                  <a:pt x="8671" y="230560"/>
                </a:lnTo>
                <a:lnTo>
                  <a:pt x="7368" y="232288"/>
                </a:lnTo>
                <a:lnTo>
                  <a:pt x="5706" y="233440"/>
                </a:lnTo>
                <a:lnTo>
                  <a:pt x="0" y="2357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347"/>
          <p:cNvSpPr/>
          <p:nvPr/>
        </p:nvSpPr>
        <p:spPr>
          <a:xfrm>
            <a:off x="235778" y="3921918"/>
            <a:ext cx="164273" cy="7145"/>
          </a:xfrm>
          <a:custGeom>
            <a:avLst/>
            <a:gdLst/>
            <a:ahLst/>
            <a:cxnLst/>
            <a:rect l="0" t="0" r="0" b="0"/>
            <a:pathLst>
              <a:path w="164273" h="7145">
                <a:moveTo>
                  <a:pt x="35684" y="7144"/>
                </a:moveTo>
                <a:lnTo>
                  <a:pt x="18891" y="7144"/>
                </a:lnTo>
                <a:lnTo>
                  <a:pt x="17345" y="6350"/>
                </a:lnTo>
                <a:lnTo>
                  <a:pt x="16314" y="5027"/>
                </a:lnTo>
                <a:lnTo>
                  <a:pt x="15627" y="3352"/>
                </a:lnTo>
                <a:lnTo>
                  <a:pt x="14375" y="2234"/>
                </a:lnTo>
                <a:lnTo>
                  <a:pt x="12747" y="1490"/>
                </a:lnTo>
                <a:lnTo>
                  <a:pt x="10868" y="993"/>
                </a:lnTo>
                <a:lnTo>
                  <a:pt x="8821" y="662"/>
                </a:lnTo>
                <a:lnTo>
                  <a:pt x="6663" y="441"/>
                </a:lnTo>
                <a:lnTo>
                  <a:pt x="0" y="3"/>
                </a:lnTo>
                <a:lnTo>
                  <a:pt x="16427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348"/>
          <p:cNvSpPr/>
          <p:nvPr/>
        </p:nvSpPr>
        <p:spPr>
          <a:xfrm>
            <a:off x="486203" y="3814770"/>
            <a:ext cx="242460" cy="207162"/>
          </a:xfrm>
          <a:custGeom>
            <a:avLst/>
            <a:gdLst/>
            <a:ahLst/>
            <a:cxnLst/>
            <a:rect l="0" t="0" r="0" b="0"/>
            <a:pathLst>
              <a:path w="242460" h="207162">
                <a:moveTo>
                  <a:pt x="13859" y="14280"/>
                </a:moveTo>
                <a:lnTo>
                  <a:pt x="13859" y="10487"/>
                </a:lnTo>
                <a:lnTo>
                  <a:pt x="14653" y="9370"/>
                </a:lnTo>
                <a:lnTo>
                  <a:pt x="15976" y="8625"/>
                </a:lnTo>
                <a:lnTo>
                  <a:pt x="20010" y="7430"/>
                </a:lnTo>
                <a:lnTo>
                  <a:pt x="24501" y="3431"/>
                </a:lnTo>
                <a:lnTo>
                  <a:pt x="26510" y="2284"/>
                </a:lnTo>
                <a:lnTo>
                  <a:pt x="30859" y="1011"/>
                </a:lnTo>
                <a:lnTo>
                  <a:pt x="37554" y="445"/>
                </a:lnTo>
                <a:lnTo>
                  <a:pt x="41562" y="294"/>
                </a:lnTo>
                <a:lnTo>
                  <a:pt x="58580" y="82"/>
                </a:lnTo>
                <a:lnTo>
                  <a:pt x="89804" y="0"/>
                </a:lnTo>
                <a:lnTo>
                  <a:pt x="94652" y="791"/>
                </a:lnTo>
                <a:lnTo>
                  <a:pt x="99471" y="2112"/>
                </a:lnTo>
                <a:lnTo>
                  <a:pt x="104271" y="3787"/>
                </a:lnTo>
                <a:lnTo>
                  <a:pt x="109059" y="5697"/>
                </a:lnTo>
                <a:lnTo>
                  <a:pt x="113838" y="7764"/>
                </a:lnTo>
                <a:lnTo>
                  <a:pt x="123382" y="12177"/>
                </a:lnTo>
                <a:lnTo>
                  <a:pt x="132915" y="16785"/>
                </a:lnTo>
                <a:lnTo>
                  <a:pt x="140327" y="21479"/>
                </a:lnTo>
                <a:lnTo>
                  <a:pt x="143415" y="23841"/>
                </a:lnTo>
                <a:lnTo>
                  <a:pt x="146267" y="27004"/>
                </a:lnTo>
                <a:lnTo>
                  <a:pt x="148962" y="30700"/>
                </a:lnTo>
                <a:lnTo>
                  <a:pt x="151553" y="34752"/>
                </a:lnTo>
                <a:lnTo>
                  <a:pt x="154074" y="39040"/>
                </a:lnTo>
                <a:lnTo>
                  <a:pt x="156548" y="43486"/>
                </a:lnTo>
                <a:lnTo>
                  <a:pt x="158991" y="48038"/>
                </a:lnTo>
                <a:lnTo>
                  <a:pt x="160620" y="51867"/>
                </a:lnTo>
                <a:lnTo>
                  <a:pt x="162430" y="58237"/>
                </a:lnTo>
                <a:lnTo>
                  <a:pt x="162912" y="62635"/>
                </a:lnTo>
                <a:lnTo>
                  <a:pt x="163234" y="67948"/>
                </a:lnTo>
                <a:lnTo>
                  <a:pt x="163449" y="73871"/>
                </a:lnTo>
                <a:lnTo>
                  <a:pt x="162798" y="79407"/>
                </a:lnTo>
                <a:lnTo>
                  <a:pt x="161570" y="84685"/>
                </a:lnTo>
                <a:lnTo>
                  <a:pt x="159958" y="89792"/>
                </a:lnTo>
                <a:lnTo>
                  <a:pt x="158884" y="94784"/>
                </a:lnTo>
                <a:lnTo>
                  <a:pt x="158167" y="99699"/>
                </a:lnTo>
                <a:lnTo>
                  <a:pt x="157689" y="104563"/>
                </a:lnTo>
                <a:lnTo>
                  <a:pt x="155783" y="108600"/>
                </a:lnTo>
                <a:lnTo>
                  <a:pt x="152925" y="112085"/>
                </a:lnTo>
                <a:lnTo>
                  <a:pt x="149432" y="115202"/>
                </a:lnTo>
                <a:lnTo>
                  <a:pt x="146310" y="118867"/>
                </a:lnTo>
                <a:lnTo>
                  <a:pt x="143435" y="122898"/>
                </a:lnTo>
                <a:lnTo>
                  <a:pt x="140724" y="127173"/>
                </a:lnTo>
                <a:lnTo>
                  <a:pt x="137329" y="130817"/>
                </a:lnTo>
                <a:lnTo>
                  <a:pt x="133479" y="134040"/>
                </a:lnTo>
                <a:lnTo>
                  <a:pt x="129324" y="136982"/>
                </a:lnTo>
                <a:lnTo>
                  <a:pt x="124967" y="140531"/>
                </a:lnTo>
                <a:lnTo>
                  <a:pt x="120475" y="144485"/>
                </a:lnTo>
                <a:lnTo>
                  <a:pt x="115892" y="148709"/>
                </a:lnTo>
                <a:lnTo>
                  <a:pt x="111250" y="152317"/>
                </a:lnTo>
                <a:lnTo>
                  <a:pt x="106568" y="155517"/>
                </a:lnTo>
                <a:lnTo>
                  <a:pt x="101858" y="158444"/>
                </a:lnTo>
                <a:lnTo>
                  <a:pt x="97132" y="161190"/>
                </a:lnTo>
                <a:lnTo>
                  <a:pt x="87646" y="166356"/>
                </a:lnTo>
                <a:lnTo>
                  <a:pt x="82894" y="168052"/>
                </a:lnTo>
                <a:lnTo>
                  <a:pt x="78139" y="169182"/>
                </a:lnTo>
                <a:lnTo>
                  <a:pt x="73381" y="169935"/>
                </a:lnTo>
                <a:lnTo>
                  <a:pt x="68622" y="171232"/>
                </a:lnTo>
                <a:lnTo>
                  <a:pt x="63861" y="172889"/>
                </a:lnTo>
                <a:lnTo>
                  <a:pt x="59100" y="174788"/>
                </a:lnTo>
                <a:lnTo>
                  <a:pt x="54338" y="176054"/>
                </a:lnTo>
                <a:lnTo>
                  <a:pt x="49576" y="176898"/>
                </a:lnTo>
                <a:lnTo>
                  <a:pt x="44814" y="177460"/>
                </a:lnTo>
                <a:lnTo>
                  <a:pt x="40052" y="177042"/>
                </a:lnTo>
                <a:lnTo>
                  <a:pt x="35290" y="175969"/>
                </a:lnTo>
                <a:lnTo>
                  <a:pt x="30528" y="174460"/>
                </a:lnTo>
                <a:lnTo>
                  <a:pt x="23119" y="172783"/>
                </a:lnTo>
                <a:lnTo>
                  <a:pt x="20033" y="172336"/>
                </a:lnTo>
                <a:lnTo>
                  <a:pt x="17181" y="171244"/>
                </a:lnTo>
                <a:lnTo>
                  <a:pt x="11896" y="167915"/>
                </a:lnTo>
                <a:lnTo>
                  <a:pt x="6901" y="165906"/>
                </a:lnTo>
                <a:lnTo>
                  <a:pt x="4458" y="165370"/>
                </a:lnTo>
                <a:lnTo>
                  <a:pt x="2829" y="164219"/>
                </a:lnTo>
                <a:lnTo>
                  <a:pt x="1743" y="162658"/>
                </a:lnTo>
                <a:lnTo>
                  <a:pt x="537" y="158807"/>
                </a:lnTo>
                <a:lnTo>
                  <a:pt x="0" y="154449"/>
                </a:lnTo>
                <a:lnTo>
                  <a:pt x="651" y="152176"/>
                </a:lnTo>
                <a:lnTo>
                  <a:pt x="3491" y="147534"/>
                </a:lnTo>
                <a:lnTo>
                  <a:pt x="7399" y="142824"/>
                </a:lnTo>
                <a:lnTo>
                  <a:pt x="9552" y="140457"/>
                </a:lnTo>
                <a:lnTo>
                  <a:pt x="16178" y="135710"/>
                </a:lnTo>
                <a:lnTo>
                  <a:pt x="20168" y="133333"/>
                </a:lnTo>
                <a:lnTo>
                  <a:pt x="24415" y="130955"/>
                </a:lnTo>
                <a:lnTo>
                  <a:pt x="33367" y="126196"/>
                </a:lnTo>
                <a:lnTo>
                  <a:pt x="38771" y="124609"/>
                </a:lnTo>
                <a:lnTo>
                  <a:pt x="44754" y="123551"/>
                </a:lnTo>
                <a:lnTo>
                  <a:pt x="51125" y="122846"/>
                </a:lnTo>
                <a:lnTo>
                  <a:pt x="57753" y="121582"/>
                </a:lnTo>
                <a:lnTo>
                  <a:pt x="64553" y="119946"/>
                </a:lnTo>
                <a:lnTo>
                  <a:pt x="71467" y="118062"/>
                </a:lnTo>
                <a:lnTo>
                  <a:pt x="77665" y="117599"/>
                </a:lnTo>
                <a:lnTo>
                  <a:pt x="83384" y="118084"/>
                </a:lnTo>
                <a:lnTo>
                  <a:pt x="88784" y="119201"/>
                </a:lnTo>
                <a:lnTo>
                  <a:pt x="94765" y="119946"/>
                </a:lnTo>
                <a:lnTo>
                  <a:pt x="101134" y="120442"/>
                </a:lnTo>
                <a:lnTo>
                  <a:pt x="107761" y="120774"/>
                </a:lnTo>
                <a:lnTo>
                  <a:pt x="113767" y="122582"/>
                </a:lnTo>
                <a:lnTo>
                  <a:pt x="119358" y="125375"/>
                </a:lnTo>
                <a:lnTo>
                  <a:pt x="124673" y="128824"/>
                </a:lnTo>
                <a:lnTo>
                  <a:pt x="130597" y="131918"/>
                </a:lnTo>
                <a:lnTo>
                  <a:pt x="136928" y="134774"/>
                </a:lnTo>
                <a:lnTo>
                  <a:pt x="143530" y="137472"/>
                </a:lnTo>
                <a:lnTo>
                  <a:pt x="150313" y="140857"/>
                </a:lnTo>
                <a:lnTo>
                  <a:pt x="157216" y="144702"/>
                </a:lnTo>
                <a:lnTo>
                  <a:pt x="164199" y="148853"/>
                </a:lnTo>
                <a:lnTo>
                  <a:pt x="170442" y="153207"/>
                </a:lnTo>
                <a:lnTo>
                  <a:pt x="176191" y="157698"/>
                </a:lnTo>
                <a:lnTo>
                  <a:pt x="181612" y="162279"/>
                </a:lnTo>
                <a:lnTo>
                  <a:pt x="186019" y="166127"/>
                </a:lnTo>
                <a:lnTo>
                  <a:pt x="193033" y="172519"/>
                </a:lnTo>
                <a:lnTo>
                  <a:pt x="196015" y="176129"/>
                </a:lnTo>
                <a:lnTo>
                  <a:pt x="198796" y="180123"/>
                </a:lnTo>
                <a:lnTo>
                  <a:pt x="201444" y="184373"/>
                </a:lnTo>
                <a:lnTo>
                  <a:pt x="204797" y="188000"/>
                </a:lnTo>
                <a:lnTo>
                  <a:pt x="208620" y="191212"/>
                </a:lnTo>
                <a:lnTo>
                  <a:pt x="212756" y="194147"/>
                </a:lnTo>
                <a:lnTo>
                  <a:pt x="219468" y="197408"/>
                </a:lnTo>
                <a:lnTo>
                  <a:pt x="222369" y="198278"/>
                </a:lnTo>
                <a:lnTo>
                  <a:pt x="227709" y="201361"/>
                </a:lnTo>
                <a:lnTo>
                  <a:pt x="233813" y="206015"/>
                </a:lnTo>
                <a:lnTo>
                  <a:pt x="236764" y="206651"/>
                </a:lnTo>
                <a:lnTo>
                  <a:pt x="242459" y="20716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349"/>
          <p:cNvSpPr/>
          <p:nvPr/>
        </p:nvSpPr>
        <p:spPr>
          <a:xfrm>
            <a:off x="792956" y="3843337"/>
            <a:ext cx="207170" cy="121445"/>
          </a:xfrm>
          <a:custGeom>
            <a:avLst/>
            <a:gdLst/>
            <a:ahLst/>
            <a:cxnLst/>
            <a:rect l="0" t="0" r="0" b="0"/>
            <a:pathLst>
              <a:path w="207170" h="121445">
                <a:moveTo>
                  <a:pt x="0" y="0"/>
                </a:moveTo>
                <a:lnTo>
                  <a:pt x="9943" y="9943"/>
                </a:lnTo>
                <a:lnTo>
                  <a:pt x="12978" y="12185"/>
                </a:lnTo>
                <a:lnTo>
                  <a:pt x="16590" y="14473"/>
                </a:lnTo>
                <a:lnTo>
                  <a:pt x="20585" y="16792"/>
                </a:lnTo>
                <a:lnTo>
                  <a:pt x="24042" y="18339"/>
                </a:lnTo>
                <a:lnTo>
                  <a:pt x="30000" y="20057"/>
                </a:lnTo>
                <a:lnTo>
                  <a:pt x="35294" y="22937"/>
                </a:lnTo>
                <a:lnTo>
                  <a:pt x="37816" y="24816"/>
                </a:lnTo>
                <a:lnTo>
                  <a:pt x="41086" y="27657"/>
                </a:lnTo>
                <a:lnTo>
                  <a:pt x="44853" y="31138"/>
                </a:lnTo>
                <a:lnTo>
                  <a:pt x="48952" y="35046"/>
                </a:lnTo>
                <a:lnTo>
                  <a:pt x="53272" y="38445"/>
                </a:lnTo>
                <a:lnTo>
                  <a:pt x="57740" y="41505"/>
                </a:lnTo>
                <a:lnTo>
                  <a:pt x="62306" y="44339"/>
                </a:lnTo>
                <a:lnTo>
                  <a:pt x="80109" y="55912"/>
                </a:lnTo>
                <a:lnTo>
                  <a:pt x="85949" y="59500"/>
                </a:lnTo>
                <a:lnTo>
                  <a:pt x="91431" y="62685"/>
                </a:lnTo>
                <a:lnTo>
                  <a:pt x="96673" y="65603"/>
                </a:lnTo>
                <a:lnTo>
                  <a:pt x="102548" y="69135"/>
                </a:lnTo>
                <a:lnTo>
                  <a:pt x="115427" y="77294"/>
                </a:lnTo>
                <a:lnTo>
                  <a:pt x="120607" y="80898"/>
                </a:lnTo>
                <a:lnTo>
                  <a:pt x="124855" y="84094"/>
                </a:lnTo>
                <a:lnTo>
                  <a:pt x="128480" y="87019"/>
                </a:lnTo>
                <a:lnTo>
                  <a:pt x="132485" y="89763"/>
                </a:lnTo>
                <a:lnTo>
                  <a:pt x="136742" y="92386"/>
                </a:lnTo>
                <a:lnTo>
                  <a:pt x="141167" y="94928"/>
                </a:lnTo>
                <a:lnTo>
                  <a:pt x="150318" y="99869"/>
                </a:lnTo>
                <a:lnTo>
                  <a:pt x="154981" y="102298"/>
                </a:lnTo>
                <a:lnTo>
                  <a:pt x="158883" y="104711"/>
                </a:lnTo>
                <a:lnTo>
                  <a:pt x="162278" y="107114"/>
                </a:lnTo>
                <a:lnTo>
                  <a:pt x="165335" y="109510"/>
                </a:lnTo>
                <a:lnTo>
                  <a:pt x="168167" y="111900"/>
                </a:lnTo>
                <a:lnTo>
                  <a:pt x="170849" y="114287"/>
                </a:lnTo>
                <a:lnTo>
                  <a:pt x="173430" y="116673"/>
                </a:lnTo>
                <a:lnTo>
                  <a:pt x="176739" y="118263"/>
                </a:lnTo>
                <a:lnTo>
                  <a:pt x="180532" y="119323"/>
                </a:lnTo>
                <a:lnTo>
                  <a:pt x="184648" y="120030"/>
                </a:lnTo>
                <a:lnTo>
                  <a:pt x="188186" y="120502"/>
                </a:lnTo>
                <a:lnTo>
                  <a:pt x="194234" y="121025"/>
                </a:lnTo>
                <a:lnTo>
                  <a:pt x="199675" y="121361"/>
                </a:lnTo>
                <a:lnTo>
                  <a:pt x="207169" y="1214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350"/>
          <p:cNvSpPr/>
          <p:nvPr/>
        </p:nvSpPr>
        <p:spPr>
          <a:xfrm>
            <a:off x="807243" y="3779043"/>
            <a:ext cx="171451" cy="171451"/>
          </a:xfrm>
          <a:custGeom>
            <a:avLst/>
            <a:gdLst/>
            <a:ahLst/>
            <a:cxnLst/>
            <a:rect l="0" t="0" r="0" b="0"/>
            <a:pathLst>
              <a:path w="171451" h="171451">
                <a:moveTo>
                  <a:pt x="171450" y="0"/>
                </a:moveTo>
                <a:lnTo>
                  <a:pt x="160808" y="0"/>
                </a:lnTo>
                <a:lnTo>
                  <a:pt x="158799" y="794"/>
                </a:lnTo>
                <a:lnTo>
                  <a:pt x="154451" y="3793"/>
                </a:lnTo>
                <a:lnTo>
                  <a:pt x="149872" y="7771"/>
                </a:lnTo>
                <a:lnTo>
                  <a:pt x="147540" y="9943"/>
                </a:lnTo>
                <a:lnTo>
                  <a:pt x="145191" y="12979"/>
                </a:lnTo>
                <a:lnTo>
                  <a:pt x="142832" y="16590"/>
                </a:lnTo>
                <a:lnTo>
                  <a:pt x="140465" y="20585"/>
                </a:lnTo>
                <a:lnTo>
                  <a:pt x="137300" y="24836"/>
                </a:lnTo>
                <a:lnTo>
                  <a:pt x="133602" y="29258"/>
                </a:lnTo>
                <a:lnTo>
                  <a:pt x="129549" y="33793"/>
                </a:lnTo>
                <a:lnTo>
                  <a:pt x="125260" y="39197"/>
                </a:lnTo>
                <a:lnTo>
                  <a:pt x="120813" y="45182"/>
                </a:lnTo>
                <a:lnTo>
                  <a:pt x="116261" y="51553"/>
                </a:lnTo>
                <a:lnTo>
                  <a:pt x="111639" y="57387"/>
                </a:lnTo>
                <a:lnTo>
                  <a:pt x="106970" y="62864"/>
                </a:lnTo>
                <a:lnTo>
                  <a:pt x="102269" y="68103"/>
                </a:lnTo>
                <a:lnTo>
                  <a:pt x="92814" y="78158"/>
                </a:lnTo>
                <a:lnTo>
                  <a:pt x="88070" y="83061"/>
                </a:lnTo>
                <a:lnTo>
                  <a:pt x="82526" y="87919"/>
                </a:lnTo>
                <a:lnTo>
                  <a:pt x="76448" y="92743"/>
                </a:lnTo>
                <a:lnTo>
                  <a:pt x="70016" y="97548"/>
                </a:lnTo>
                <a:lnTo>
                  <a:pt x="64933" y="102338"/>
                </a:lnTo>
                <a:lnTo>
                  <a:pt x="60752" y="107119"/>
                </a:lnTo>
                <a:lnTo>
                  <a:pt x="57170" y="111894"/>
                </a:lnTo>
                <a:lnTo>
                  <a:pt x="53195" y="116665"/>
                </a:lnTo>
                <a:lnTo>
                  <a:pt x="48957" y="121433"/>
                </a:lnTo>
                <a:lnTo>
                  <a:pt x="44544" y="126199"/>
                </a:lnTo>
                <a:lnTo>
                  <a:pt x="40015" y="130171"/>
                </a:lnTo>
                <a:lnTo>
                  <a:pt x="35408" y="133611"/>
                </a:lnTo>
                <a:lnTo>
                  <a:pt x="30749" y="136700"/>
                </a:lnTo>
                <a:lnTo>
                  <a:pt x="26850" y="140346"/>
                </a:lnTo>
                <a:lnTo>
                  <a:pt x="23456" y="144364"/>
                </a:lnTo>
                <a:lnTo>
                  <a:pt x="20400" y="148630"/>
                </a:lnTo>
                <a:lnTo>
                  <a:pt x="17569" y="152268"/>
                </a:lnTo>
                <a:lnTo>
                  <a:pt x="14888" y="155487"/>
                </a:lnTo>
                <a:lnTo>
                  <a:pt x="12306" y="158427"/>
                </a:lnTo>
                <a:lnTo>
                  <a:pt x="7322" y="163810"/>
                </a:lnTo>
                <a:lnTo>
                  <a:pt x="0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351"/>
          <p:cNvSpPr/>
          <p:nvPr/>
        </p:nvSpPr>
        <p:spPr>
          <a:xfrm>
            <a:off x="2321805" y="3821906"/>
            <a:ext cx="157077" cy="7145"/>
          </a:xfrm>
          <a:custGeom>
            <a:avLst/>
            <a:gdLst/>
            <a:ahLst/>
            <a:cxnLst/>
            <a:rect l="0" t="0" r="0" b="0"/>
            <a:pathLst>
              <a:path w="157077" h="7145">
                <a:moveTo>
                  <a:pt x="7057" y="0"/>
                </a:moveTo>
                <a:lnTo>
                  <a:pt x="0" y="0"/>
                </a:lnTo>
                <a:lnTo>
                  <a:pt x="9864" y="0"/>
                </a:lnTo>
                <a:lnTo>
                  <a:pt x="11310" y="794"/>
                </a:lnTo>
                <a:lnTo>
                  <a:pt x="12273" y="2117"/>
                </a:lnTo>
                <a:lnTo>
                  <a:pt x="12916" y="3792"/>
                </a:lnTo>
                <a:lnTo>
                  <a:pt x="14138" y="4910"/>
                </a:lnTo>
                <a:lnTo>
                  <a:pt x="15746" y="5654"/>
                </a:lnTo>
                <a:lnTo>
                  <a:pt x="20239" y="6849"/>
                </a:lnTo>
                <a:lnTo>
                  <a:pt x="25087" y="7013"/>
                </a:lnTo>
                <a:lnTo>
                  <a:pt x="104781" y="7144"/>
                </a:lnTo>
                <a:lnTo>
                  <a:pt x="110306" y="6350"/>
                </a:lnTo>
                <a:lnTo>
                  <a:pt x="116371" y="5027"/>
                </a:lnTo>
                <a:lnTo>
                  <a:pt x="122795" y="3351"/>
                </a:lnTo>
                <a:lnTo>
                  <a:pt x="128666" y="2234"/>
                </a:lnTo>
                <a:lnTo>
                  <a:pt x="134167" y="1489"/>
                </a:lnTo>
                <a:lnTo>
                  <a:pt x="139422" y="993"/>
                </a:lnTo>
                <a:lnTo>
                  <a:pt x="143719" y="662"/>
                </a:lnTo>
                <a:lnTo>
                  <a:pt x="147378" y="441"/>
                </a:lnTo>
                <a:lnTo>
                  <a:pt x="15707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352"/>
          <p:cNvSpPr/>
          <p:nvPr/>
        </p:nvSpPr>
        <p:spPr>
          <a:xfrm>
            <a:off x="2571750" y="3757612"/>
            <a:ext cx="235744" cy="185739"/>
          </a:xfrm>
          <a:custGeom>
            <a:avLst/>
            <a:gdLst/>
            <a:ahLst/>
            <a:cxnLst/>
            <a:rect l="0" t="0" r="0" b="0"/>
            <a:pathLst>
              <a:path w="235744" h="185739">
                <a:moveTo>
                  <a:pt x="0" y="7144"/>
                </a:moveTo>
                <a:lnTo>
                  <a:pt x="0" y="3352"/>
                </a:lnTo>
                <a:lnTo>
                  <a:pt x="793" y="2234"/>
                </a:lnTo>
                <a:lnTo>
                  <a:pt x="2116" y="1489"/>
                </a:lnTo>
                <a:lnTo>
                  <a:pt x="5703" y="662"/>
                </a:lnTo>
                <a:lnTo>
                  <a:pt x="12184" y="196"/>
                </a:lnTo>
                <a:lnTo>
                  <a:pt x="19132" y="59"/>
                </a:lnTo>
                <a:lnTo>
                  <a:pt x="103793" y="0"/>
                </a:lnTo>
                <a:lnTo>
                  <a:pt x="108882" y="794"/>
                </a:lnTo>
                <a:lnTo>
                  <a:pt x="113863" y="2117"/>
                </a:lnTo>
                <a:lnTo>
                  <a:pt x="118771" y="3792"/>
                </a:lnTo>
                <a:lnTo>
                  <a:pt x="123631" y="4910"/>
                </a:lnTo>
                <a:lnTo>
                  <a:pt x="128458" y="5654"/>
                </a:lnTo>
                <a:lnTo>
                  <a:pt x="133263" y="6151"/>
                </a:lnTo>
                <a:lnTo>
                  <a:pt x="137261" y="7276"/>
                </a:lnTo>
                <a:lnTo>
                  <a:pt x="143819" y="10642"/>
                </a:lnTo>
                <a:lnTo>
                  <a:pt x="149380" y="14784"/>
                </a:lnTo>
                <a:lnTo>
                  <a:pt x="154497" y="19271"/>
                </a:lnTo>
                <a:lnTo>
                  <a:pt x="159417" y="23911"/>
                </a:lnTo>
                <a:lnTo>
                  <a:pt x="161840" y="27053"/>
                </a:lnTo>
                <a:lnTo>
                  <a:pt x="164250" y="30735"/>
                </a:lnTo>
                <a:lnTo>
                  <a:pt x="166650" y="34778"/>
                </a:lnTo>
                <a:lnTo>
                  <a:pt x="168250" y="38266"/>
                </a:lnTo>
                <a:lnTo>
                  <a:pt x="169316" y="41386"/>
                </a:lnTo>
                <a:lnTo>
                  <a:pt x="170027" y="44259"/>
                </a:lnTo>
                <a:lnTo>
                  <a:pt x="170501" y="47763"/>
                </a:lnTo>
                <a:lnTo>
                  <a:pt x="170818" y="51685"/>
                </a:lnTo>
                <a:lnTo>
                  <a:pt x="171028" y="55888"/>
                </a:lnTo>
                <a:lnTo>
                  <a:pt x="170375" y="60278"/>
                </a:lnTo>
                <a:lnTo>
                  <a:pt x="169146" y="64791"/>
                </a:lnTo>
                <a:lnTo>
                  <a:pt x="167532" y="69388"/>
                </a:lnTo>
                <a:lnTo>
                  <a:pt x="165663" y="74040"/>
                </a:lnTo>
                <a:lnTo>
                  <a:pt x="163623" y="78729"/>
                </a:lnTo>
                <a:lnTo>
                  <a:pt x="161469" y="83443"/>
                </a:lnTo>
                <a:lnTo>
                  <a:pt x="158446" y="88965"/>
                </a:lnTo>
                <a:lnTo>
                  <a:pt x="154843" y="95029"/>
                </a:lnTo>
                <a:lnTo>
                  <a:pt x="150854" y="101453"/>
                </a:lnTo>
                <a:lnTo>
                  <a:pt x="147400" y="107323"/>
                </a:lnTo>
                <a:lnTo>
                  <a:pt x="144304" y="112824"/>
                </a:lnTo>
                <a:lnTo>
                  <a:pt x="141446" y="118078"/>
                </a:lnTo>
                <a:lnTo>
                  <a:pt x="137160" y="123168"/>
                </a:lnTo>
                <a:lnTo>
                  <a:pt x="131921" y="128150"/>
                </a:lnTo>
                <a:lnTo>
                  <a:pt x="126047" y="133059"/>
                </a:lnTo>
                <a:lnTo>
                  <a:pt x="120544" y="137918"/>
                </a:lnTo>
                <a:lnTo>
                  <a:pt x="110196" y="147551"/>
                </a:lnTo>
                <a:lnTo>
                  <a:pt x="105213" y="151549"/>
                </a:lnTo>
                <a:lnTo>
                  <a:pt x="100305" y="155008"/>
                </a:lnTo>
                <a:lnTo>
                  <a:pt x="95445" y="158107"/>
                </a:lnTo>
                <a:lnTo>
                  <a:pt x="90617" y="160967"/>
                </a:lnTo>
                <a:lnTo>
                  <a:pt x="85811" y="163668"/>
                </a:lnTo>
                <a:lnTo>
                  <a:pt x="81020" y="166262"/>
                </a:lnTo>
                <a:lnTo>
                  <a:pt x="77032" y="168785"/>
                </a:lnTo>
                <a:lnTo>
                  <a:pt x="70484" y="173705"/>
                </a:lnTo>
                <a:lnTo>
                  <a:pt x="64928" y="176421"/>
                </a:lnTo>
                <a:lnTo>
                  <a:pt x="59019" y="177628"/>
                </a:lnTo>
                <a:lnTo>
                  <a:pt x="55221" y="177950"/>
                </a:lnTo>
                <a:lnTo>
                  <a:pt x="45303" y="178467"/>
                </a:lnTo>
                <a:lnTo>
                  <a:pt x="43696" y="177715"/>
                </a:lnTo>
                <a:lnTo>
                  <a:pt x="36926" y="172432"/>
                </a:lnTo>
                <a:lnTo>
                  <a:pt x="32284" y="167949"/>
                </a:lnTo>
                <a:lnTo>
                  <a:pt x="31047" y="165941"/>
                </a:lnTo>
                <a:lnTo>
                  <a:pt x="29673" y="161593"/>
                </a:lnTo>
                <a:lnTo>
                  <a:pt x="30101" y="159322"/>
                </a:lnTo>
                <a:lnTo>
                  <a:pt x="32692" y="154683"/>
                </a:lnTo>
                <a:lnTo>
                  <a:pt x="36490" y="149975"/>
                </a:lnTo>
                <a:lnTo>
                  <a:pt x="40824" y="144443"/>
                </a:lnTo>
                <a:lnTo>
                  <a:pt x="43091" y="140746"/>
                </a:lnTo>
                <a:lnTo>
                  <a:pt x="45396" y="136693"/>
                </a:lnTo>
                <a:lnTo>
                  <a:pt x="47726" y="133197"/>
                </a:lnTo>
                <a:lnTo>
                  <a:pt x="50074" y="130073"/>
                </a:lnTo>
                <a:lnTo>
                  <a:pt x="52432" y="127196"/>
                </a:lnTo>
                <a:lnTo>
                  <a:pt x="59286" y="121884"/>
                </a:lnTo>
                <a:lnTo>
                  <a:pt x="63336" y="119356"/>
                </a:lnTo>
                <a:lnTo>
                  <a:pt x="67624" y="116877"/>
                </a:lnTo>
                <a:lnTo>
                  <a:pt x="76622" y="112006"/>
                </a:lnTo>
                <a:lnTo>
                  <a:pt x="81243" y="110389"/>
                </a:lnTo>
                <a:lnTo>
                  <a:pt x="85912" y="109312"/>
                </a:lnTo>
                <a:lnTo>
                  <a:pt x="90612" y="108593"/>
                </a:lnTo>
                <a:lnTo>
                  <a:pt x="95333" y="108114"/>
                </a:lnTo>
                <a:lnTo>
                  <a:pt x="100068" y="107795"/>
                </a:lnTo>
                <a:lnTo>
                  <a:pt x="104812" y="107582"/>
                </a:lnTo>
                <a:lnTo>
                  <a:pt x="114316" y="107345"/>
                </a:lnTo>
                <a:lnTo>
                  <a:pt x="133353" y="107194"/>
                </a:lnTo>
                <a:lnTo>
                  <a:pt x="137321" y="107975"/>
                </a:lnTo>
                <a:lnTo>
                  <a:pt x="143846" y="110960"/>
                </a:lnTo>
                <a:lnTo>
                  <a:pt x="160205" y="119343"/>
                </a:lnTo>
                <a:lnTo>
                  <a:pt x="183443" y="131006"/>
                </a:lnTo>
                <a:lnTo>
                  <a:pt x="187383" y="134169"/>
                </a:lnTo>
                <a:lnTo>
                  <a:pt x="190803" y="137864"/>
                </a:lnTo>
                <a:lnTo>
                  <a:pt x="193877" y="141916"/>
                </a:lnTo>
                <a:lnTo>
                  <a:pt x="196720" y="145411"/>
                </a:lnTo>
                <a:lnTo>
                  <a:pt x="199409" y="148534"/>
                </a:lnTo>
                <a:lnTo>
                  <a:pt x="201995" y="151411"/>
                </a:lnTo>
                <a:lnTo>
                  <a:pt x="204513" y="154915"/>
                </a:lnTo>
                <a:lnTo>
                  <a:pt x="206986" y="158840"/>
                </a:lnTo>
                <a:lnTo>
                  <a:pt x="209428" y="163043"/>
                </a:lnTo>
                <a:lnTo>
                  <a:pt x="211850" y="166639"/>
                </a:lnTo>
                <a:lnTo>
                  <a:pt x="214258" y="169830"/>
                </a:lnTo>
                <a:lnTo>
                  <a:pt x="219050" y="175493"/>
                </a:lnTo>
                <a:lnTo>
                  <a:pt x="223826" y="180655"/>
                </a:lnTo>
                <a:lnTo>
                  <a:pt x="226211" y="182349"/>
                </a:lnTo>
                <a:lnTo>
                  <a:pt x="228595" y="183479"/>
                </a:lnTo>
                <a:lnTo>
                  <a:pt x="235743" y="1857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353"/>
          <p:cNvSpPr/>
          <p:nvPr/>
        </p:nvSpPr>
        <p:spPr>
          <a:xfrm>
            <a:off x="2814637" y="3950493"/>
            <a:ext cx="2118" cy="1"/>
          </a:xfrm>
          <a:custGeom>
            <a:avLst/>
            <a:gdLst/>
            <a:ahLst/>
            <a:cxnLst/>
            <a:rect l="0" t="0" r="0" b="0"/>
            <a:pathLst>
              <a:path w="2118" h="1">
                <a:moveTo>
                  <a:pt x="0" y="0"/>
                </a:moveTo>
                <a:lnTo>
                  <a:pt x="2117" y="0"/>
                </a:lnTo>
                <a:close/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354"/>
          <p:cNvSpPr/>
          <p:nvPr/>
        </p:nvSpPr>
        <p:spPr>
          <a:xfrm>
            <a:off x="2878931" y="3779043"/>
            <a:ext cx="157163" cy="157164"/>
          </a:xfrm>
          <a:custGeom>
            <a:avLst/>
            <a:gdLst/>
            <a:ahLst/>
            <a:cxnLst/>
            <a:rect l="0" t="0" r="0" b="0"/>
            <a:pathLst>
              <a:path w="157163" h="157164">
                <a:moveTo>
                  <a:pt x="0" y="0"/>
                </a:moveTo>
                <a:lnTo>
                  <a:pt x="9943" y="0"/>
                </a:lnTo>
                <a:lnTo>
                  <a:pt x="11391" y="794"/>
                </a:lnTo>
                <a:lnTo>
                  <a:pt x="12357" y="2117"/>
                </a:lnTo>
                <a:lnTo>
                  <a:pt x="13000" y="3793"/>
                </a:lnTo>
                <a:lnTo>
                  <a:pt x="15832" y="7771"/>
                </a:lnTo>
                <a:lnTo>
                  <a:pt x="17698" y="9943"/>
                </a:lnTo>
                <a:lnTo>
                  <a:pt x="20530" y="11391"/>
                </a:lnTo>
                <a:lnTo>
                  <a:pt x="24005" y="12357"/>
                </a:lnTo>
                <a:lnTo>
                  <a:pt x="27910" y="13001"/>
                </a:lnTo>
                <a:lnTo>
                  <a:pt x="31306" y="15017"/>
                </a:lnTo>
                <a:lnTo>
                  <a:pt x="34365" y="17949"/>
                </a:lnTo>
                <a:lnTo>
                  <a:pt x="37197" y="21491"/>
                </a:lnTo>
                <a:lnTo>
                  <a:pt x="40673" y="24646"/>
                </a:lnTo>
                <a:lnTo>
                  <a:pt x="44578" y="27544"/>
                </a:lnTo>
                <a:lnTo>
                  <a:pt x="48768" y="30269"/>
                </a:lnTo>
                <a:lnTo>
                  <a:pt x="52356" y="33673"/>
                </a:lnTo>
                <a:lnTo>
                  <a:pt x="55542" y="37530"/>
                </a:lnTo>
                <a:lnTo>
                  <a:pt x="58459" y="41689"/>
                </a:lnTo>
                <a:lnTo>
                  <a:pt x="61991" y="46049"/>
                </a:lnTo>
                <a:lnTo>
                  <a:pt x="65934" y="50543"/>
                </a:lnTo>
                <a:lnTo>
                  <a:pt x="70150" y="55127"/>
                </a:lnTo>
                <a:lnTo>
                  <a:pt x="73754" y="59770"/>
                </a:lnTo>
                <a:lnTo>
                  <a:pt x="76950" y="64453"/>
                </a:lnTo>
                <a:lnTo>
                  <a:pt x="79875" y="69163"/>
                </a:lnTo>
                <a:lnTo>
                  <a:pt x="83412" y="73096"/>
                </a:lnTo>
                <a:lnTo>
                  <a:pt x="87358" y="76512"/>
                </a:lnTo>
                <a:lnTo>
                  <a:pt x="91576" y="79583"/>
                </a:lnTo>
                <a:lnTo>
                  <a:pt x="95182" y="83218"/>
                </a:lnTo>
                <a:lnTo>
                  <a:pt x="98380" y="87229"/>
                </a:lnTo>
                <a:lnTo>
                  <a:pt x="101305" y="91490"/>
                </a:lnTo>
                <a:lnTo>
                  <a:pt x="104049" y="95125"/>
                </a:lnTo>
                <a:lnTo>
                  <a:pt x="106672" y="98342"/>
                </a:lnTo>
                <a:lnTo>
                  <a:pt x="109215" y="101280"/>
                </a:lnTo>
                <a:lnTo>
                  <a:pt x="111703" y="104826"/>
                </a:lnTo>
                <a:lnTo>
                  <a:pt x="114157" y="108778"/>
                </a:lnTo>
                <a:lnTo>
                  <a:pt x="116586" y="113000"/>
                </a:lnTo>
                <a:lnTo>
                  <a:pt x="119792" y="117402"/>
                </a:lnTo>
                <a:lnTo>
                  <a:pt x="123518" y="121925"/>
                </a:lnTo>
                <a:lnTo>
                  <a:pt x="131097" y="130389"/>
                </a:lnTo>
                <a:lnTo>
                  <a:pt x="137111" y="136797"/>
                </a:lnTo>
                <a:lnTo>
                  <a:pt x="144959" y="144867"/>
                </a:lnTo>
                <a:lnTo>
                  <a:pt x="146646" y="147378"/>
                </a:lnTo>
                <a:lnTo>
                  <a:pt x="148519" y="152285"/>
                </a:lnTo>
                <a:lnTo>
                  <a:pt x="149813" y="153911"/>
                </a:lnTo>
                <a:lnTo>
                  <a:pt x="151469" y="154995"/>
                </a:lnTo>
                <a:lnTo>
                  <a:pt x="157162" y="1571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355"/>
          <p:cNvSpPr/>
          <p:nvPr/>
        </p:nvSpPr>
        <p:spPr>
          <a:xfrm>
            <a:off x="2914650" y="3771907"/>
            <a:ext cx="150019" cy="164300"/>
          </a:xfrm>
          <a:custGeom>
            <a:avLst/>
            <a:gdLst/>
            <a:ahLst/>
            <a:cxnLst/>
            <a:rect l="0" t="0" r="0" b="0"/>
            <a:pathLst>
              <a:path w="150019" h="164300">
                <a:moveTo>
                  <a:pt x="150018" y="7136"/>
                </a:moveTo>
                <a:lnTo>
                  <a:pt x="150018" y="287"/>
                </a:lnTo>
                <a:lnTo>
                  <a:pt x="146226" y="80"/>
                </a:lnTo>
                <a:lnTo>
                  <a:pt x="142743" y="10"/>
                </a:lnTo>
                <a:lnTo>
                  <a:pt x="139376" y="0"/>
                </a:lnTo>
                <a:lnTo>
                  <a:pt x="137367" y="791"/>
                </a:lnTo>
                <a:lnTo>
                  <a:pt x="133019" y="3787"/>
                </a:lnTo>
                <a:lnTo>
                  <a:pt x="130748" y="6491"/>
                </a:lnTo>
                <a:lnTo>
                  <a:pt x="128440" y="9881"/>
                </a:lnTo>
                <a:lnTo>
                  <a:pt x="126108" y="13728"/>
                </a:lnTo>
                <a:lnTo>
                  <a:pt x="123759" y="17881"/>
                </a:lnTo>
                <a:lnTo>
                  <a:pt x="119033" y="26728"/>
                </a:lnTo>
                <a:lnTo>
                  <a:pt x="115868" y="31310"/>
                </a:lnTo>
                <a:lnTo>
                  <a:pt x="112170" y="35952"/>
                </a:lnTo>
                <a:lnTo>
                  <a:pt x="108117" y="40634"/>
                </a:lnTo>
                <a:lnTo>
                  <a:pt x="103828" y="45343"/>
                </a:lnTo>
                <a:lnTo>
                  <a:pt x="94829" y="54809"/>
                </a:lnTo>
                <a:lnTo>
                  <a:pt x="91000" y="59556"/>
                </a:lnTo>
                <a:lnTo>
                  <a:pt x="87654" y="64308"/>
                </a:lnTo>
                <a:lnTo>
                  <a:pt x="84630" y="69063"/>
                </a:lnTo>
                <a:lnTo>
                  <a:pt x="81026" y="73821"/>
                </a:lnTo>
                <a:lnTo>
                  <a:pt x="77036" y="78580"/>
                </a:lnTo>
                <a:lnTo>
                  <a:pt x="72788" y="83340"/>
                </a:lnTo>
                <a:lnTo>
                  <a:pt x="68369" y="88895"/>
                </a:lnTo>
                <a:lnTo>
                  <a:pt x="63836" y="94980"/>
                </a:lnTo>
                <a:lnTo>
                  <a:pt x="59226" y="101417"/>
                </a:lnTo>
                <a:lnTo>
                  <a:pt x="54565" y="107296"/>
                </a:lnTo>
                <a:lnTo>
                  <a:pt x="49870" y="112803"/>
                </a:lnTo>
                <a:lnTo>
                  <a:pt x="45153" y="118062"/>
                </a:lnTo>
                <a:lnTo>
                  <a:pt x="35678" y="128139"/>
                </a:lnTo>
                <a:lnTo>
                  <a:pt x="12321" y="151948"/>
                </a:lnTo>
                <a:lnTo>
                  <a:pt x="0" y="16429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356"/>
          <p:cNvSpPr/>
          <p:nvPr/>
        </p:nvSpPr>
        <p:spPr>
          <a:xfrm>
            <a:off x="1378839" y="4050593"/>
            <a:ext cx="278512" cy="128501"/>
          </a:xfrm>
          <a:custGeom>
            <a:avLst/>
            <a:gdLst/>
            <a:ahLst/>
            <a:cxnLst/>
            <a:rect l="0" t="0" r="0" b="0"/>
            <a:pathLst>
              <a:path w="278512" h="128501">
                <a:moveTo>
                  <a:pt x="92773" y="7057"/>
                </a:moveTo>
                <a:lnTo>
                  <a:pt x="82830" y="7057"/>
                </a:lnTo>
                <a:lnTo>
                  <a:pt x="80588" y="6263"/>
                </a:lnTo>
                <a:lnTo>
                  <a:pt x="75980" y="3264"/>
                </a:lnTo>
                <a:lnTo>
                  <a:pt x="71287" y="1402"/>
                </a:lnTo>
                <a:lnTo>
                  <a:pt x="64613" y="0"/>
                </a:lnTo>
                <a:lnTo>
                  <a:pt x="64321" y="3731"/>
                </a:lnTo>
                <a:lnTo>
                  <a:pt x="63486" y="4840"/>
                </a:lnTo>
                <a:lnTo>
                  <a:pt x="62136" y="5579"/>
                </a:lnTo>
                <a:lnTo>
                  <a:pt x="60442" y="6072"/>
                </a:lnTo>
                <a:lnTo>
                  <a:pt x="59313" y="7193"/>
                </a:lnTo>
                <a:lnTo>
                  <a:pt x="58560" y="8735"/>
                </a:lnTo>
                <a:lnTo>
                  <a:pt x="58058" y="10557"/>
                </a:lnTo>
                <a:lnTo>
                  <a:pt x="57723" y="13359"/>
                </a:lnTo>
                <a:lnTo>
                  <a:pt x="57500" y="16815"/>
                </a:lnTo>
                <a:lnTo>
                  <a:pt x="57352" y="20706"/>
                </a:lnTo>
                <a:lnTo>
                  <a:pt x="56459" y="24093"/>
                </a:lnTo>
                <a:lnTo>
                  <a:pt x="55070" y="27146"/>
                </a:lnTo>
                <a:lnTo>
                  <a:pt x="53350" y="29974"/>
                </a:lnTo>
                <a:lnTo>
                  <a:pt x="52204" y="33448"/>
                </a:lnTo>
                <a:lnTo>
                  <a:pt x="51439" y="37351"/>
                </a:lnTo>
                <a:lnTo>
                  <a:pt x="50930" y="41540"/>
                </a:lnTo>
                <a:lnTo>
                  <a:pt x="49796" y="45127"/>
                </a:lnTo>
                <a:lnTo>
                  <a:pt x="48247" y="48312"/>
                </a:lnTo>
                <a:lnTo>
                  <a:pt x="46420" y="51229"/>
                </a:lnTo>
                <a:lnTo>
                  <a:pt x="44409" y="55555"/>
                </a:lnTo>
                <a:lnTo>
                  <a:pt x="42274" y="60820"/>
                </a:lnTo>
                <a:lnTo>
                  <a:pt x="40057" y="66711"/>
                </a:lnTo>
                <a:lnTo>
                  <a:pt x="37785" y="72226"/>
                </a:lnTo>
                <a:lnTo>
                  <a:pt x="35477" y="77491"/>
                </a:lnTo>
                <a:lnTo>
                  <a:pt x="33144" y="82588"/>
                </a:lnTo>
                <a:lnTo>
                  <a:pt x="30796" y="86779"/>
                </a:lnTo>
                <a:lnTo>
                  <a:pt x="28436" y="90368"/>
                </a:lnTo>
                <a:lnTo>
                  <a:pt x="26069" y="93554"/>
                </a:lnTo>
                <a:lnTo>
                  <a:pt x="23698" y="97265"/>
                </a:lnTo>
                <a:lnTo>
                  <a:pt x="21323" y="101327"/>
                </a:lnTo>
                <a:lnTo>
                  <a:pt x="18946" y="105622"/>
                </a:lnTo>
                <a:lnTo>
                  <a:pt x="17361" y="109280"/>
                </a:lnTo>
                <a:lnTo>
                  <a:pt x="16305" y="112511"/>
                </a:lnTo>
                <a:lnTo>
                  <a:pt x="15600" y="115460"/>
                </a:lnTo>
                <a:lnTo>
                  <a:pt x="14337" y="118219"/>
                </a:lnTo>
                <a:lnTo>
                  <a:pt x="12701" y="120853"/>
                </a:lnTo>
                <a:lnTo>
                  <a:pt x="8165" y="126989"/>
                </a:lnTo>
                <a:lnTo>
                  <a:pt x="6999" y="127493"/>
                </a:lnTo>
                <a:lnTo>
                  <a:pt x="0" y="128489"/>
                </a:lnTo>
                <a:lnTo>
                  <a:pt x="16699" y="128500"/>
                </a:lnTo>
                <a:lnTo>
                  <a:pt x="19039" y="127706"/>
                </a:lnTo>
                <a:lnTo>
                  <a:pt x="23754" y="124708"/>
                </a:lnTo>
                <a:lnTo>
                  <a:pt x="30613" y="122846"/>
                </a:lnTo>
                <a:lnTo>
                  <a:pt x="38952" y="121225"/>
                </a:lnTo>
                <a:lnTo>
                  <a:pt x="43399" y="119681"/>
                </a:lnTo>
                <a:lnTo>
                  <a:pt x="47951" y="117858"/>
                </a:lnTo>
                <a:lnTo>
                  <a:pt x="52573" y="115849"/>
                </a:lnTo>
                <a:lnTo>
                  <a:pt x="61942" y="111501"/>
                </a:lnTo>
                <a:lnTo>
                  <a:pt x="66662" y="110023"/>
                </a:lnTo>
                <a:lnTo>
                  <a:pt x="71397" y="109039"/>
                </a:lnTo>
                <a:lnTo>
                  <a:pt x="76141" y="108382"/>
                </a:lnTo>
                <a:lnTo>
                  <a:pt x="81685" y="107150"/>
                </a:lnTo>
                <a:lnTo>
                  <a:pt x="87762" y="105536"/>
                </a:lnTo>
                <a:lnTo>
                  <a:pt x="94195" y="103666"/>
                </a:lnTo>
                <a:lnTo>
                  <a:pt x="100865" y="102419"/>
                </a:lnTo>
                <a:lnTo>
                  <a:pt x="107693" y="101588"/>
                </a:lnTo>
                <a:lnTo>
                  <a:pt x="114626" y="101034"/>
                </a:lnTo>
                <a:lnTo>
                  <a:pt x="121629" y="100664"/>
                </a:lnTo>
                <a:lnTo>
                  <a:pt x="135760" y="100254"/>
                </a:lnTo>
                <a:lnTo>
                  <a:pt x="165717" y="99968"/>
                </a:lnTo>
                <a:lnTo>
                  <a:pt x="208154" y="99928"/>
                </a:lnTo>
                <a:lnTo>
                  <a:pt x="213350" y="100721"/>
                </a:lnTo>
                <a:lnTo>
                  <a:pt x="221240" y="103718"/>
                </a:lnTo>
                <a:lnTo>
                  <a:pt x="229509" y="105580"/>
                </a:lnTo>
                <a:lnTo>
                  <a:pt x="233937" y="106076"/>
                </a:lnTo>
                <a:lnTo>
                  <a:pt x="238476" y="106407"/>
                </a:lnTo>
                <a:lnTo>
                  <a:pt x="243089" y="106628"/>
                </a:lnTo>
                <a:lnTo>
                  <a:pt x="255051" y="106938"/>
                </a:lnTo>
                <a:lnTo>
                  <a:pt x="278511" y="1070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357"/>
          <p:cNvSpPr/>
          <p:nvPr/>
        </p:nvSpPr>
        <p:spPr>
          <a:xfrm>
            <a:off x="1600202" y="4036218"/>
            <a:ext cx="21430" cy="292895"/>
          </a:xfrm>
          <a:custGeom>
            <a:avLst/>
            <a:gdLst/>
            <a:ahLst/>
            <a:cxnLst/>
            <a:rect l="0" t="0" r="0" b="0"/>
            <a:pathLst>
              <a:path w="21430" h="292895">
                <a:moveTo>
                  <a:pt x="21429" y="0"/>
                </a:moveTo>
                <a:lnTo>
                  <a:pt x="14579" y="0"/>
                </a:lnTo>
                <a:lnTo>
                  <a:pt x="14324" y="7771"/>
                </a:lnTo>
                <a:lnTo>
                  <a:pt x="14285" y="117147"/>
                </a:lnTo>
                <a:lnTo>
                  <a:pt x="13491" y="126517"/>
                </a:lnTo>
                <a:lnTo>
                  <a:pt x="12168" y="135938"/>
                </a:lnTo>
                <a:lnTo>
                  <a:pt x="10493" y="145394"/>
                </a:lnTo>
                <a:lnTo>
                  <a:pt x="9376" y="154080"/>
                </a:lnTo>
                <a:lnTo>
                  <a:pt x="8631" y="162252"/>
                </a:lnTo>
                <a:lnTo>
                  <a:pt x="8134" y="170080"/>
                </a:lnTo>
                <a:lnTo>
                  <a:pt x="7583" y="185128"/>
                </a:lnTo>
                <a:lnTo>
                  <a:pt x="7435" y="192476"/>
                </a:lnTo>
                <a:lnTo>
                  <a:pt x="6544" y="199754"/>
                </a:lnTo>
                <a:lnTo>
                  <a:pt x="5155" y="206988"/>
                </a:lnTo>
                <a:lnTo>
                  <a:pt x="3436" y="214193"/>
                </a:lnTo>
                <a:lnTo>
                  <a:pt x="2290" y="221376"/>
                </a:lnTo>
                <a:lnTo>
                  <a:pt x="1526" y="228547"/>
                </a:lnTo>
                <a:lnTo>
                  <a:pt x="677" y="241277"/>
                </a:lnTo>
                <a:lnTo>
                  <a:pt x="299" y="249580"/>
                </a:lnTo>
                <a:lnTo>
                  <a:pt x="132" y="258033"/>
                </a:lnTo>
                <a:lnTo>
                  <a:pt x="0" y="281872"/>
                </a:lnTo>
                <a:lnTo>
                  <a:pt x="793" y="283165"/>
                </a:lnTo>
                <a:lnTo>
                  <a:pt x="2115" y="284027"/>
                </a:lnTo>
                <a:lnTo>
                  <a:pt x="6847" y="285649"/>
                </a:lnTo>
                <a:lnTo>
                  <a:pt x="7141" y="2928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358"/>
          <p:cNvSpPr/>
          <p:nvPr/>
        </p:nvSpPr>
        <p:spPr>
          <a:xfrm>
            <a:off x="1771773" y="4029109"/>
            <a:ext cx="157040" cy="285717"/>
          </a:xfrm>
          <a:custGeom>
            <a:avLst/>
            <a:gdLst/>
            <a:ahLst/>
            <a:cxnLst/>
            <a:rect l="0" t="0" r="0" b="0"/>
            <a:pathLst>
              <a:path w="157040" h="285717">
                <a:moveTo>
                  <a:pt x="128464" y="35684"/>
                </a:moveTo>
                <a:lnTo>
                  <a:pt x="111464" y="18685"/>
                </a:lnTo>
                <a:lnTo>
                  <a:pt x="109193" y="17207"/>
                </a:lnTo>
                <a:lnTo>
                  <a:pt x="104553" y="15566"/>
                </a:lnTo>
                <a:lnTo>
                  <a:pt x="99845" y="12720"/>
                </a:lnTo>
                <a:lnTo>
                  <a:pt x="95107" y="8809"/>
                </a:lnTo>
                <a:lnTo>
                  <a:pt x="90355" y="4425"/>
                </a:lnTo>
                <a:lnTo>
                  <a:pt x="87977" y="2939"/>
                </a:lnTo>
                <a:lnTo>
                  <a:pt x="83218" y="1287"/>
                </a:lnTo>
                <a:lnTo>
                  <a:pt x="78457" y="553"/>
                </a:lnTo>
                <a:lnTo>
                  <a:pt x="73695" y="227"/>
                </a:lnTo>
                <a:lnTo>
                  <a:pt x="68932" y="81"/>
                </a:lnTo>
                <a:lnTo>
                  <a:pt x="57997" y="0"/>
                </a:lnTo>
                <a:lnTo>
                  <a:pt x="54498" y="782"/>
                </a:lnTo>
                <a:lnTo>
                  <a:pt x="51372" y="2098"/>
                </a:lnTo>
                <a:lnTo>
                  <a:pt x="48494" y="3768"/>
                </a:lnTo>
                <a:lnTo>
                  <a:pt x="45782" y="5676"/>
                </a:lnTo>
                <a:lnTo>
                  <a:pt x="43180" y="7741"/>
                </a:lnTo>
                <a:lnTo>
                  <a:pt x="40652" y="9911"/>
                </a:lnTo>
                <a:lnTo>
                  <a:pt x="38173" y="11359"/>
                </a:lnTo>
                <a:lnTo>
                  <a:pt x="33301" y="12967"/>
                </a:lnTo>
                <a:lnTo>
                  <a:pt x="31685" y="14983"/>
                </a:lnTo>
                <a:lnTo>
                  <a:pt x="30607" y="17915"/>
                </a:lnTo>
                <a:lnTo>
                  <a:pt x="29888" y="21457"/>
                </a:lnTo>
                <a:lnTo>
                  <a:pt x="26973" y="27509"/>
                </a:lnTo>
                <a:lnTo>
                  <a:pt x="23032" y="33639"/>
                </a:lnTo>
                <a:lnTo>
                  <a:pt x="18634" y="41654"/>
                </a:lnTo>
                <a:lnTo>
                  <a:pt x="9344" y="59735"/>
                </a:lnTo>
                <a:lnTo>
                  <a:pt x="4613" y="69128"/>
                </a:lnTo>
                <a:lnTo>
                  <a:pt x="3034" y="73855"/>
                </a:lnTo>
                <a:lnTo>
                  <a:pt x="1982" y="78594"/>
                </a:lnTo>
                <a:lnTo>
                  <a:pt x="1280" y="83341"/>
                </a:lnTo>
                <a:lnTo>
                  <a:pt x="812" y="88093"/>
                </a:lnTo>
                <a:lnTo>
                  <a:pt x="500" y="92848"/>
                </a:lnTo>
                <a:lnTo>
                  <a:pt x="292" y="97606"/>
                </a:lnTo>
                <a:lnTo>
                  <a:pt x="61" y="107126"/>
                </a:lnTo>
                <a:lnTo>
                  <a:pt x="0" y="111887"/>
                </a:lnTo>
                <a:lnTo>
                  <a:pt x="752" y="116649"/>
                </a:lnTo>
                <a:lnTo>
                  <a:pt x="2048" y="121410"/>
                </a:lnTo>
                <a:lnTo>
                  <a:pt x="5604" y="130141"/>
                </a:lnTo>
                <a:lnTo>
                  <a:pt x="9830" y="136667"/>
                </a:lnTo>
                <a:lnTo>
                  <a:pt x="12238" y="142213"/>
                </a:lnTo>
                <a:lnTo>
                  <a:pt x="12880" y="144804"/>
                </a:lnTo>
                <a:lnTo>
                  <a:pt x="15710" y="149799"/>
                </a:lnTo>
                <a:lnTo>
                  <a:pt x="19614" y="154665"/>
                </a:lnTo>
                <a:lnTo>
                  <a:pt x="23994" y="159472"/>
                </a:lnTo>
                <a:lnTo>
                  <a:pt x="27067" y="161072"/>
                </a:lnTo>
                <a:lnTo>
                  <a:pt x="30704" y="162139"/>
                </a:lnTo>
                <a:lnTo>
                  <a:pt x="34716" y="162850"/>
                </a:lnTo>
                <a:lnTo>
                  <a:pt x="38184" y="162530"/>
                </a:lnTo>
                <a:lnTo>
                  <a:pt x="41290" y="161523"/>
                </a:lnTo>
                <a:lnTo>
                  <a:pt x="44154" y="160058"/>
                </a:lnTo>
                <a:lnTo>
                  <a:pt x="46857" y="159081"/>
                </a:lnTo>
                <a:lnTo>
                  <a:pt x="49453" y="158430"/>
                </a:lnTo>
                <a:lnTo>
                  <a:pt x="51978" y="157996"/>
                </a:lnTo>
                <a:lnTo>
                  <a:pt x="55248" y="156913"/>
                </a:lnTo>
                <a:lnTo>
                  <a:pt x="59016" y="155397"/>
                </a:lnTo>
                <a:lnTo>
                  <a:pt x="63115" y="153593"/>
                </a:lnTo>
                <a:lnTo>
                  <a:pt x="66642" y="151596"/>
                </a:lnTo>
                <a:lnTo>
                  <a:pt x="69787" y="149471"/>
                </a:lnTo>
                <a:lnTo>
                  <a:pt x="72677" y="147261"/>
                </a:lnTo>
                <a:lnTo>
                  <a:pt x="76192" y="144200"/>
                </a:lnTo>
                <a:lnTo>
                  <a:pt x="80122" y="140572"/>
                </a:lnTo>
                <a:lnTo>
                  <a:pt x="88723" y="132307"/>
                </a:lnTo>
                <a:lnTo>
                  <a:pt x="97837" y="123342"/>
                </a:lnTo>
                <a:lnTo>
                  <a:pt x="101696" y="118730"/>
                </a:lnTo>
                <a:lnTo>
                  <a:pt x="105062" y="114066"/>
                </a:lnTo>
                <a:lnTo>
                  <a:pt x="108100" y="109370"/>
                </a:lnTo>
                <a:lnTo>
                  <a:pt x="110919" y="104652"/>
                </a:lnTo>
                <a:lnTo>
                  <a:pt x="113593" y="99919"/>
                </a:lnTo>
                <a:lnTo>
                  <a:pt x="116168" y="95176"/>
                </a:lnTo>
                <a:lnTo>
                  <a:pt x="119473" y="90427"/>
                </a:lnTo>
                <a:lnTo>
                  <a:pt x="123264" y="85673"/>
                </a:lnTo>
                <a:lnTo>
                  <a:pt x="127379" y="80916"/>
                </a:lnTo>
                <a:lnTo>
                  <a:pt x="130915" y="76158"/>
                </a:lnTo>
                <a:lnTo>
                  <a:pt x="134067" y="71398"/>
                </a:lnTo>
                <a:lnTo>
                  <a:pt x="136962" y="66637"/>
                </a:lnTo>
                <a:lnTo>
                  <a:pt x="139685" y="61876"/>
                </a:lnTo>
                <a:lnTo>
                  <a:pt x="144829" y="52352"/>
                </a:lnTo>
                <a:lnTo>
                  <a:pt x="147311" y="48384"/>
                </a:lnTo>
                <a:lnTo>
                  <a:pt x="152186" y="41858"/>
                </a:lnTo>
                <a:lnTo>
                  <a:pt x="153804" y="38212"/>
                </a:lnTo>
                <a:lnTo>
                  <a:pt x="155601" y="29929"/>
                </a:lnTo>
                <a:lnTo>
                  <a:pt x="156755" y="22289"/>
                </a:lnTo>
                <a:lnTo>
                  <a:pt x="157038" y="14284"/>
                </a:lnTo>
                <a:lnTo>
                  <a:pt x="157039" y="41196"/>
                </a:lnTo>
                <a:lnTo>
                  <a:pt x="156245" y="45709"/>
                </a:lnTo>
                <a:lnTo>
                  <a:pt x="154922" y="50305"/>
                </a:lnTo>
                <a:lnTo>
                  <a:pt x="153247" y="54956"/>
                </a:lnTo>
                <a:lnTo>
                  <a:pt x="152923" y="59645"/>
                </a:lnTo>
                <a:lnTo>
                  <a:pt x="153501" y="64358"/>
                </a:lnTo>
                <a:lnTo>
                  <a:pt x="154681" y="69088"/>
                </a:lnTo>
                <a:lnTo>
                  <a:pt x="155467" y="74622"/>
                </a:lnTo>
                <a:lnTo>
                  <a:pt x="155991" y="80693"/>
                </a:lnTo>
                <a:lnTo>
                  <a:pt x="156340" y="87121"/>
                </a:lnTo>
                <a:lnTo>
                  <a:pt x="155779" y="94582"/>
                </a:lnTo>
                <a:lnTo>
                  <a:pt x="154612" y="102731"/>
                </a:lnTo>
                <a:lnTo>
                  <a:pt x="153040" y="111338"/>
                </a:lnTo>
                <a:lnTo>
                  <a:pt x="151991" y="119457"/>
                </a:lnTo>
                <a:lnTo>
                  <a:pt x="151293" y="127252"/>
                </a:lnTo>
                <a:lnTo>
                  <a:pt x="150827" y="134829"/>
                </a:lnTo>
                <a:lnTo>
                  <a:pt x="150310" y="149599"/>
                </a:lnTo>
                <a:lnTo>
                  <a:pt x="149977" y="178483"/>
                </a:lnTo>
                <a:lnTo>
                  <a:pt x="149902" y="221415"/>
                </a:lnTo>
                <a:lnTo>
                  <a:pt x="149106" y="227767"/>
                </a:lnTo>
                <a:lnTo>
                  <a:pt x="147782" y="233590"/>
                </a:lnTo>
                <a:lnTo>
                  <a:pt x="146105" y="239059"/>
                </a:lnTo>
                <a:lnTo>
                  <a:pt x="144987" y="244292"/>
                </a:lnTo>
                <a:lnTo>
                  <a:pt x="144242" y="249369"/>
                </a:lnTo>
                <a:lnTo>
                  <a:pt x="143745" y="254341"/>
                </a:lnTo>
                <a:lnTo>
                  <a:pt x="143193" y="261982"/>
                </a:lnTo>
                <a:lnTo>
                  <a:pt x="142882" y="270745"/>
                </a:lnTo>
                <a:lnTo>
                  <a:pt x="142752" y="285588"/>
                </a:lnTo>
                <a:lnTo>
                  <a:pt x="138959" y="285678"/>
                </a:lnTo>
                <a:lnTo>
                  <a:pt x="135608" y="28571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359"/>
          <p:cNvSpPr/>
          <p:nvPr/>
        </p:nvSpPr>
        <p:spPr>
          <a:xfrm>
            <a:off x="2085975" y="4114800"/>
            <a:ext cx="164307" cy="7144"/>
          </a:xfrm>
          <a:custGeom>
            <a:avLst/>
            <a:gdLst/>
            <a:ahLst/>
            <a:cxnLst/>
            <a:rect l="0" t="0" r="0" b="0"/>
            <a:pathLst>
              <a:path w="164307" h="7144">
                <a:moveTo>
                  <a:pt x="0" y="0"/>
                </a:moveTo>
                <a:lnTo>
                  <a:pt x="6150" y="6150"/>
                </a:lnTo>
                <a:lnTo>
                  <a:pt x="7275" y="6481"/>
                </a:lnTo>
                <a:lnTo>
                  <a:pt x="8819" y="6702"/>
                </a:lnTo>
                <a:lnTo>
                  <a:pt x="10641" y="6849"/>
                </a:lnTo>
                <a:lnTo>
                  <a:pt x="14783" y="7012"/>
                </a:lnTo>
                <a:lnTo>
                  <a:pt x="20064" y="7085"/>
                </a:lnTo>
                <a:lnTo>
                  <a:pt x="66038" y="7142"/>
                </a:lnTo>
                <a:lnTo>
                  <a:pt x="71806" y="6349"/>
                </a:lnTo>
                <a:lnTo>
                  <a:pt x="77240" y="5026"/>
                </a:lnTo>
                <a:lnTo>
                  <a:pt x="82449" y="3351"/>
                </a:lnTo>
                <a:lnTo>
                  <a:pt x="87510" y="3027"/>
                </a:lnTo>
                <a:lnTo>
                  <a:pt x="92471" y="3606"/>
                </a:lnTo>
                <a:lnTo>
                  <a:pt x="97366" y="4785"/>
                </a:lnTo>
                <a:lnTo>
                  <a:pt x="102217" y="5571"/>
                </a:lnTo>
                <a:lnTo>
                  <a:pt x="107038" y="6095"/>
                </a:lnTo>
                <a:lnTo>
                  <a:pt x="111840" y="6444"/>
                </a:lnTo>
                <a:lnTo>
                  <a:pt x="119292" y="6833"/>
                </a:lnTo>
                <a:lnTo>
                  <a:pt x="122390" y="6936"/>
                </a:lnTo>
                <a:lnTo>
                  <a:pt x="137976" y="7102"/>
                </a:lnTo>
                <a:lnTo>
                  <a:pt x="164306" y="71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360"/>
          <p:cNvSpPr/>
          <p:nvPr/>
        </p:nvSpPr>
        <p:spPr>
          <a:xfrm>
            <a:off x="2081859" y="4179396"/>
            <a:ext cx="168423" cy="21130"/>
          </a:xfrm>
          <a:custGeom>
            <a:avLst/>
            <a:gdLst/>
            <a:ahLst/>
            <a:cxnLst/>
            <a:rect l="0" t="0" r="0" b="0"/>
            <a:pathLst>
              <a:path w="168423" h="21130">
                <a:moveTo>
                  <a:pt x="4116" y="21129"/>
                </a:moveTo>
                <a:lnTo>
                  <a:pt x="0" y="21129"/>
                </a:lnTo>
                <a:lnTo>
                  <a:pt x="1757" y="21129"/>
                </a:lnTo>
                <a:lnTo>
                  <a:pt x="2543" y="20335"/>
                </a:lnTo>
                <a:lnTo>
                  <a:pt x="3067" y="19012"/>
                </a:lnTo>
                <a:lnTo>
                  <a:pt x="3908" y="14978"/>
                </a:lnTo>
                <a:lnTo>
                  <a:pt x="4771" y="14647"/>
                </a:lnTo>
                <a:lnTo>
                  <a:pt x="9778" y="14181"/>
                </a:lnTo>
                <a:lnTo>
                  <a:pt x="14040" y="14072"/>
                </a:lnTo>
                <a:lnTo>
                  <a:pt x="17082" y="13249"/>
                </a:lnTo>
                <a:lnTo>
                  <a:pt x="20698" y="11907"/>
                </a:lnTo>
                <a:lnTo>
                  <a:pt x="24695" y="10218"/>
                </a:lnTo>
                <a:lnTo>
                  <a:pt x="28948" y="9093"/>
                </a:lnTo>
                <a:lnTo>
                  <a:pt x="33370" y="8342"/>
                </a:lnTo>
                <a:lnTo>
                  <a:pt x="37906" y="7842"/>
                </a:lnTo>
                <a:lnTo>
                  <a:pt x="42518" y="7508"/>
                </a:lnTo>
                <a:lnTo>
                  <a:pt x="47180" y="7286"/>
                </a:lnTo>
                <a:lnTo>
                  <a:pt x="51875" y="7137"/>
                </a:lnTo>
                <a:lnTo>
                  <a:pt x="56593" y="6245"/>
                </a:lnTo>
                <a:lnTo>
                  <a:pt x="61325" y="4856"/>
                </a:lnTo>
                <a:lnTo>
                  <a:pt x="66068" y="3137"/>
                </a:lnTo>
                <a:lnTo>
                  <a:pt x="71611" y="1990"/>
                </a:lnTo>
                <a:lnTo>
                  <a:pt x="77687" y="1226"/>
                </a:lnTo>
                <a:lnTo>
                  <a:pt x="84120" y="716"/>
                </a:lnTo>
                <a:lnTo>
                  <a:pt x="89995" y="377"/>
                </a:lnTo>
                <a:lnTo>
                  <a:pt x="100757" y="0"/>
                </a:lnTo>
                <a:lnTo>
                  <a:pt x="105850" y="692"/>
                </a:lnTo>
                <a:lnTo>
                  <a:pt x="110832" y="1948"/>
                </a:lnTo>
                <a:lnTo>
                  <a:pt x="115741" y="3579"/>
                </a:lnTo>
                <a:lnTo>
                  <a:pt x="120601" y="4667"/>
                </a:lnTo>
                <a:lnTo>
                  <a:pt x="125429" y="5391"/>
                </a:lnTo>
                <a:lnTo>
                  <a:pt x="130235" y="5875"/>
                </a:lnTo>
                <a:lnTo>
                  <a:pt x="135026" y="6197"/>
                </a:lnTo>
                <a:lnTo>
                  <a:pt x="139808" y="6412"/>
                </a:lnTo>
                <a:lnTo>
                  <a:pt x="149355" y="6650"/>
                </a:lnTo>
                <a:lnTo>
                  <a:pt x="168422" y="684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361"/>
          <p:cNvSpPr/>
          <p:nvPr/>
        </p:nvSpPr>
        <p:spPr>
          <a:xfrm>
            <a:off x="2407443" y="4007651"/>
            <a:ext cx="178557" cy="242881"/>
          </a:xfrm>
          <a:custGeom>
            <a:avLst/>
            <a:gdLst/>
            <a:ahLst/>
            <a:cxnLst/>
            <a:rect l="0" t="0" r="0" b="0"/>
            <a:pathLst>
              <a:path w="178557" h="242881">
                <a:moveTo>
                  <a:pt x="0" y="14280"/>
                </a:moveTo>
                <a:lnTo>
                  <a:pt x="0" y="18072"/>
                </a:lnTo>
                <a:lnTo>
                  <a:pt x="794" y="19190"/>
                </a:lnTo>
                <a:lnTo>
                  <a:pt x="2117" y="19934"/>
                </a:lnTo>
                <a:lnTo>
                  <a:pt x="6151" y="21129"/>
                </a:lnTo>
                <a:lnTo>
                  <a:pt x="10642" y="21336"/>
                </a:lnTo>
                <a:lnTo>
                  <a:pt x="17000" y="21398"/>
                </a:lnTo>
                <a:lnTo>
                  <a:pt x="18477" y="22200"/>
                </a:lnTo>
                <a:lnTo>
                  <a:pt x="19462" y="23529"/>
                </a:lnTo>
                <a:lnTo>
                  <a:pt x="20119" y="25208"/>
                </a:lnTo>
                <a:lnTo>
                  <a:pt x="22144" y="26328"/>
                </a:lnTo>
                <a:lnTo>
                  <a:pt x="25081" y="27074"/>
                </a:lnTo>
                <a:lnTo>
                  <a:pt x="28627" y="27572"/>
                </a:lnTo>
                <a:lnTo>
                  <a:pt x="31785" y="27110"/>
                </a:lnTo>
                <a:lnTo>
                  <a:pt x="34684" y="26008"/>
                </a:lnTo>
                <a:lnTo>
                  <a:pt x="37410" y="24480"/>
                </a:lnTo>
                <a:lnTo>
                  <a:pt x="40815" y="23461"/>
                </a:lnTo>
                <a:lnTo>
                  <a:pt x="44673" y="22782"/>
                </a:lnTo>
                <a:lnTo>
                  <a:pt x="48832" y="22329"/>
                </a:lnTo>
                <a:lnTo>
                  <a:pt x="52399" y="21234"/>
                </a:lnTo>
                <a:lnTo>
                  <a:pt x="55570" y="19710"/>
                </a:lnTo>
                <a:lnTo>
                  <a:pt x="58478" y="17900"/>
                </a:lnTo>
                <a:lnTo>
                  <a:pt x="62798" y="16693"/>
                </a:lnTo>
                <a:lnTo>
                  <a:pt x="68059" y="15889"/>
                </a:lnTo>
                <a:lnTo>
                  <a:pt x="73948" y="15353"/>
                </a:lnTo>
                <a:lnTo>
                  <a:pt x="79461" y="14201"/>
                </a:lnTo>
                <a:lnTo>
                  <a:pt x="84724" y="12640"/>
                </a:lnTo>
                <a:lnTo>
                  <a:pt x="89820" y="10805"/>
                </a:lnTo>
                <a:lnTo>
                  <a:pt x="94805" y="9582"/>
                </a:lnTo>
                <a:lnTo>
                  <a:pt x="99716" y="8767"/>
                </a:lnTo>
                <a:lnTo>
                  <a:pt x="104577" y="8224"/>
                </a:lnTo>
                <a:lnTo>
                  <a:pt x="109406" y="7861"/>
                </a:lnTo>
                <a:lnTo>
                  <a:pt x="114212" y="7619"/>
                </a:lnTo>
                <a:lnTo>
                  <a:pt x="119004" y="7458"/>
                </a:lnTo>
                <a:lnTo>
                  <a:pt x="123786" y="6557"/>
                </a:lnTo>
                <a:lnTo>
                  <a:pt x="128562" y="5162"/>
                </a:lnTo>
                <a:lnTo>
                  <a:pt x="133333" y="3439"/>
                </a:lnTo>
                <a:lnTo>
                  <a:pt x="138101" y="2290"/>
                </a:lnTo>
                <a:lnTo>
                  <a:pt x="142868" y="1524"/>
                </a:lnTo>
                <a:lnTo>
                  <a:pt x="147633" y="1014"/>
                </a:lnTo>
                <a:lnTo>
                  <a:pt x="151603" y="673"/>
                </a:lnTo>
                <a:lnTo>
                  <a:pt x="155044" y="446"/>
                </a:lnTo>
                <a:lnTo>
                  <a:pt x="160984" y="194"/>
                </a:lnTo>
                <a:lnTo>
                  <a:pt x="168790" y="52"/>
                </a:lnTo>
                <a:lnTo>
                  <a:pt x="177146" y="0"/>
                </a:lnTo>
                <a:lnTo>
                  <a:pt x="177629" y="791"/>
                </a:lnTo>
                <a:lnTo>
                  <a:pt x="178467" y="6144"/>
                </a:lnTo>
                <a:lnTo>
                  <a:pt x="178556" y="10635"/>
                </a:lnTo>
                <a:lnTo>
                  <a:pt x="177775" y="12643"/>
                </a:lnTo>
                <a:lnTo>
                  <a:pt x="172883" y="20057"/>
                </a:lnTo>
                <a:lnTo>
                  <a:pt x="170818" y="23687"/>
                </a:lnTo>
                <a:lnTo>
                  <a:pt x="168648" y="27695"/>
                </a:lnTo>
                <a:lnTo>
                  <a:pt x="166407" y="32748"/>
                </a:lnTo>
                <a:lnTo>
                  <a:pt x="164119" y="38498"/>
                </a:lnTo>
                <a:lnTo>
                  <a:pt x="161800" y="44713"/>
                </a:lnTo>
                <a:lnTo>
                  <a:pt x="158667" y="51237"/>
                </a:lnTo>
                <a:lnTo>
                  <a:pt x="154991" y="57968"/>
                </a:lnTo>
                <a:lnTo>
                  <a:pt x="150952" y="64837"/>
                </a:lnTo>
                <a:lnTo>
                  <a:pt x="142232" y="78818"/>
                </a:lnTo>
                <a:lnTo>
                  <a:pt x="137684" y="85880"/>
                </a:lnTo>
                <a:lnTo>
                  <a:pt x="133858" y="92176"/>
                </a:lnTo>
                <a:lnTo>
                  <a:pt x="130514" y="97961"/>
                </a:lnTo>
                <a:lnTo>
                  <a:pt x="127491" y="103405"/>
                </a:lnTo>
                <a:lnTo>
                  <a:pt x="123887" y="109415"/>
                </a:lnTo>
                <a:lnTo>
                  <a:pt x="115651" y="122444"/>
                </a:lnTo>
                <a:lnTo>
                  <a:pt x="111232" y="128458"/>
                </a:lnTo>
                <a:lnTo>
                  <a:pt x="106698" y="134055"/>
                </a:lnTo>
                <a:lnTo>
                  <a:pt x="102089" y="139373"/>
                </a:lnTo>
                <a:lnTo>
                  <a:pt x="99015" y="144507"/>
                </a:lnTo>
                <a:lnTo>
                  <a:pt x="96967" y="149516"/>
                </a:lnTo>
                <a:lnTo>
                  <a:pt x="95601" y="154444"/>
                </a:lnTo>
                <a:lnTo>
                  <a:pt x="91966" y="166269"/>
                </a:lnTo>
                <a:lnTo>
                  <a:pt x="89886" y="172755"/>
                </a:lnTo>
                <a:lnTo>
                  <a:pt x="88499" y="177874"/>
                </a:lnTo>
                <a:lnTo>
                  <a:pt x="87575" y="182080"/>
                </a:lnTo>
                <a:lnTo>
                  <a:pt x="85753" y="189664"/>
                </a:lnTo>
                <a:lnTo>
                  <a:pt x="84157" y="193909"/>
                </a:lnTo>
                <a:lnTo>
                  <a:pt x="82298" y="198326"/>
                </a:lnTo>
                <a:lnTo>
                  <a:pt x="78117" y="205351"/>
                </a:lnTo>
                <a:lnTo>
                  <a:pt x="75890" y="208336"/>
                </a:lnTo>
                <a:lnTo>
                  <a:pt x="73417" y="213768"/>
                </a:lnTo>
                <a:lnTo>
                  <a:pt x="72024" y="221290"/>
                </a:lnTo>
                <a:lnTo>
                  <a:pt x="71612" y="228545"/>
                </a:lnTo>
                <a:lnTo>
                  <a:pt x="71554" y="230942"/>
                </a:lnTo>
                <a:lnTo>
                  <a:pt x="70721" y="232540"/>
                </a:lnTo>
                <a:lnTo>
                  <a:pt x="69373" y="233606"/>
                </a:lnTo>
                <a:lnTo>
                  <a:pt x="65297" y="235315"/>
                </a:lnTo>
                <a:lnTo>
                  <a:pt x="64963" y="236249"/>
                </a:lnTo>
                <a:lnTo>
                  <a:pt x="64382" y="241850"/>
                </a:lnTo>
                <a:lnTo>
                  <a:pt x="63559" y="242193"/>
                </a:lnTo>
                <a:lnTo>
                  <a:pt x="58652" y="242744"/>
                </a:lnTo>
                <a:lnTo>
                  <a:pt x="57150" y="24288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362"/>
          <p:cNvSpPr/>
          <p:nvPr/>
        </p:nvSpPr>
        <p:spPr>
          <a:xfrm>
            <a:off x="2650331" y="4086225"/>
            <a:ext cx="107157" cy="142876"/>
          </a:xfrm>
          <a:custGeom>
            <a:avLst/>
            <a:gdLst/>
            <a:ahLst/>
            <a:cxnLst/>
            <a:rect l="0" t="0" r="0" b="0"/>
            <a:pathLst>
              <a:path w="107157" h="142876">
                <a:moveTo>
                  <a:pt x="0" y="0"/>
                </a:moveTo>
                <a:lnTo>
                  <a:pt x="0" y="10641"/>
                </a:lnTo>
                <a:lnTo>
                  <a:pt x="794" y="12651"/>
                </a:lnTo>
                <a:lnTo>
                  <a:pt x="3792" y="17000"/>
                </a:lnTo>
                <a:lnTo>
                  <a:pt x="5703" y="19270"/>
                </a:lnTo>
                <a:lnTo>
                  <a:pt x="7771" y="21578"/>
                </a:lnTo>
                <a:lnTo>
                  <a:pt x="9943" y="23910"/>
                </a:lnTo>
                <a:lnTo>
                  <a:pt x="11391" y="26259"/>
                </a:lnTo>
                <a:lnTo>
                  <a:pt x="12357" y="28618"/>
                </a:lnTo>
                <a:lnTo>
                  <a:pt x="13000" y="30985"/>
                </a:lnTo>
                <a:lnTo>
                  <a:pt x="14223" y="33356"/>
                </a:lnTo>
                <a:lnTo>
                  <a:pt x="15832" y="35731"/>
                </a:lnTo>
                <a:lnTo>
                  <a:pt x="17698" y="38108"/>
                </a:lnTo>
                <a:lnTo>
                  <a:pt x="19736" y="41281"/>
                </a:lnTo>
                <a:lnTo>
                  <a:pt x="21889" y="44983"/>
                </a:lnTo>
                <a:lnTo>
                  <a:pt x="24117" y="49038"/>
                </a:lnTo>
                <a:lnTo>
                  <a:pt x="26397" y="52535"/>
                </a:lnTo>
                <a:lnTo>
                  <a:pt x="28710" y="55661"/>
                </a:lnTo>
                <a:lnTo>
                  <a:pt x="31046" y="58539"/>
                </a:lnTo>
                <a:lnTo>
                  <a:pt x="33398" y="61251"/>
                </a:lnTo>
                <a:lnTo>
                  <a:pt x="35759" y="63853"/>
                </a:lnTo>
                <a:lnTo>
                  <a:pt x="40499" y="68860"/>
                </a:lnTo>
                <a:lnTo>
                  <a:pt x="45251" y="73731"/>
                </a:lnTo>
                <a:lnTo>
                  <a:pt x="48424" y="76142"/>
                </a:lnTo>
                <a:lnTo>
                  <a:pt x="52126" y="78542"/>
                </a:lnTo>
                <a:lnTo>
                  <a:pt x="56182" y="80936"/>
                </a:lnTo>
                <a:lnTo>
                  <a:pt x="58886" y="83326"/>
                </a:lnTo>
                <a:lnTo>
                  <a:pt x="60688" y="85713"/>
                </a:lnTo>
                <a:lnTo>
                  <a:pt x="67374" y="99040"/>
                </a:lnTo>
                <a:lnTo>
                  <a:pt x="69522" y="102539"/>
                </a:lnTo>
                <a:lnTo>
                  <a:pt x="71748" y="105666"/>
                </a:lnTo>
                <a:lnTo>
                  <a:pt x="74026" y="108543"/>
                </a:lnTo>
                <a:lnTo>
                  <a:pt x="75544" y="111255"/>
                </a:lnTo>
                <a:lnTo>
                  <a:pt x="76556" y="113858"/>
                </a:lnTo>
                <a:lnTo>
                  <a:pt x="77231" y="116386"/>
                </a:lnTo>
                <a:lnTo>
                  <a:pt x="79269" y="118866"/>
                </a:lnTo>
                <a:lnTo>
                  <a:pt x="82214" y="121312"/>
                </a:lnTo>
                <a:lnTo>
                  <a:pt x="85766" y="123738"/>
                </a:lnTo>
                <a:lnTo>
                  <a:pt x="88133" y="126148"/>
                </a:lnTo>
                <a:lnTo>
                  <a:pt x="89712" y="128548"/>
                </a:lnTo>
                <a:lnTo>
                  <a:pt x="90764" y="130942"/>
                </a:lnTo>
                <a:lnTo>
                  <a:pt x="92259" y="132539"/>
                </a:lnTo>
                <a:lnTo>
                  <a:pt x="94050" y="133603"/>
                </a:lnTo>
                <a:lnTo>
                  <a:pt x="96037" y="134312"/>
                </a:lnTo>
                <a:lnTo>
                  <a:pt x="98156" y="135578"/>
                </a:lnTo>
                <a:lnTo>
                  <a:pt x="100362" y="137217"/>
                </a:lnTo>
                <a:lnTo>
                  <a:pt x="107156" y="1428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363"/>
          <p:cNvSpPr/>
          <p:nvPr/>
        </p:nvSpPr>
        <p:spPr>
          <a:xfrm>
            <a:off x="2628900" y="4079081"/>
            <a:ext cx="164307" cy="171451"/>
          </a:xfrm>
          <a:custGeom>
            <a:avLst/>
            <a:gdLst/>
            <a:ahLst/>
            <a:cxnLst/>
            <a:rect l="0" t="0" r="0" b="0"/>
            <a:pathLst>
              <a:path w="164307" h="171451">
                <a:moveTo>
                  <a:pt x="164306" y="0"/>
                </a:moveTo>
                <a:lnTo>
                  <a:pt x="158155" y="0"/>
                </a:lnTo>
                <a:lnTo>
                  <a:pt x="153664" y="3792"/>
                </a:lnTo>
                <a:lnTo>
                  <a:pt x="149945" y="7275"/>
                </a:lnTo>
                <a:lnTo>
                  <a:pt x="140170" y="17000"/>
                </a:lnTo>
                <a:lnTo>
                  <a:pt x="137897" y="20064"/>
                </a:lnTo>
                <a:lnTo>
                  <a:pt x="135587" y="23695"/>
                </a:lnTo>
                <a:lnTo>
                  <a:pt x="133254" y="27703"/>
                </a:lnTo>
                <a:lnTo>
                  <a:pt x="130111" y="31962"/>
                </a:lnTo>
                <a:lnTo>
                  <a:pt x="126428" y="36389"/>
                </a:lnTo>
                <a:lnTo>
                  <a:pt x="122385" y="40929"/>
                </a:lnTo>
                <a:lnTo>
                  <a:pt x="113660" y="50205"/>
                </a:lnTo>
                <a:lnTo>
                  <a:pt x="95123" y="69096"/>
                </a:lnTo>
                <a:lnTo>
                  <a:pt x="91197" y="73844"/>
                </a:lnTo>
                <a:lnTo>
                  <a:pt x="87785" y="78598"/>
                </a:lnTo>
                <a:lnTo>
                  <a:pt x="84717" y="83355"/>
                </a:lnTo>
                <a:lnTo>
                  <a:pt x="81084" y="88114"/>
                </a:lnTo>
                <a:lnTo>
                  <a:pt x="77075" y="92874"/>
                </a:lnTo>
                <a:lnTo>
                  <a:pt x="72814" y="97634"/>
                </a:lnTo>
                <a:lnTo>
                  <a:pt x="63847" y="107158"/>
                </a:lnTo>
                <a:lnTo>
                  <a:pt x="41333" y="130077"/>
                </a:lnTo>
                <a:lnTo>
                  <a:pt x="12003" y="159446"/>
                </a:lnTo>
                <a:lnTo>
                  <a:pt x="9590" y="161066"/>
                </a:lnTo>
                <a:lnTo>
                  <a:pt x="4791" y="162866"/>
                </a:lnTo>
                <a:lnTo>
                  <a:pt x="3194" y="164139"/>
                </a:lnTo>
                <a:lnTo>
                  <a:pt x="2129" y="165783"/>
                </a:lnTo>
                <a:lnTo>
                  <a:pt x="0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364"/>
          <p:cNvSpPr/>
          <p:nvPr/>
        </p:nvSpPr>
        <p:spPr>
          <a:xfrm>
            <a:off x="2257425" y="4336256"/>
            <a:ext cx="521494" cy="28576"/>
          </a:xfrm>
          <a:custGeom>
            <a:avLst/>
            <a:gdLst/>
            <a:ahLst/>
            <a:cxnLst/>
            <a:rect l="0" t="0" r="0" b="0"/>
            <a:pathLst>
              <a:path w="521494" h="28576">
                <a:moveTo>
                  <a:pt x="0" y="0"/>
                </a:moveTo>
                <a:lnTo>
                  <a:pt x="114407" y="0"/>
                </a:lnTo>
                <a:lnTo>
                  <a:pt x="122309" y="794"/>
                </a:lnTo>
                <a:lnTo>
                  <a:pt x="130751" y="2117"/>
                </a:lnTo>
                <a:lnTo>
                  <a:pt x="139555" y="3792"/>
                </a:lnTo>
                <a:lnTo>
                  <a:pt x="148599" y="4910"/>
                </a:lnTo>
                <a:lnTo>
                  <a:pt x="157803" y="5654"/>
                </a:lnTo>
                <a:lnTo>
                  <a:pt x="167114" y="6151"/>
                </a:lnTo>
                <a:lnTo>
                  <a:pt x="185927" y="6702"/>
                </a:lnTo>
                <a:lnTo>
                  <a:pt x="195389" y="6849"/>
                </a:lnTo>
                <a:lnTo>
                  <a:pt x="204871" y="7741"/>
                </a:lnTo>
                <a:lnTo>
                  <a:pt x="214368" y="9129"/>
                </a:lnTo>
                <a:lnTo>
                  <a:pt x="223875" y="10849"/>
                </a:lnTo>
                <a:lnTo>
                  <a:pt x="233387" y="11995"/>
                </a:lnTo>
                <a:lnTo>
                  <a:pt x="242904" y="12759"/>
                </a:lnTo>
                <a:lnTo>
                  <a:pt x="252423" y="13268"/>
                </a:lnTo>
                <a:lnTo>
                  <a:pt x="273584" y="13835"/>
                </a:lnTo>
                <a:lnTo>
                  <a:pt x="315714" y="14198"/>
                </a:lnTo>
                <a:lnTo>
                  <a:pt x="326363" y="15021"/>
                </a:lnTo>
                <a:lnTo>
                  <a:pt x="337432" y="16365"/>
                </a:lnTo>
                <a:lnTo>
                  <a:pt x="348779" y="18053"/>
                </a:lnTo>
                <a:lnTo>
                  <a:pt x="359519" y="19179"/>
                </a:lnTo>
                <a:lnTo>
                  <a:pt x="369854" y="19930"/>
                </a:lnTo>
                <a:lnTo>
                  <a:pt x="389011" y="20764"/>
                </a:lnTo>
                <a:lnTo>
                  <a:pt x="405462" y="21135"/>
                </a:lnTo>
                <a:lnTo>
                  <a:pt x="413977" y="22027"/>
                </a:lnTo>
                <a:lnTo>
                  <a:pt x="422828" y="23416"/>
                </a:lnTo>
                <a:lnTo>
                  <a:pt x="431904" y="25136"/>
                </a:lnTo>
                <a:lnTo>
                  <a:pt x="439542" y="26282"/>
                </a:lnTo>
                <a:lnTo>
                  <a:pt x="446222" y="27047"/>
                </a:lnTo>
                <a:lnTo>
                  <a:pt x="458670" y="27895"/>
                </a:lnTo>
                <a:lnTo>
                  <a:pt x="472141" y="28272"/>
                </a:lnTo>
                <a:lnTo>
                  <a:pt x="504437" y="28557"/>
                </a:lnTo>
                <a:lnTo>
                  <a:pt x="521493" y="285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365"/>
          <p:cNvSpPr/>
          <p:nvPr/>
        </p:nvSpPr>
        <p:spPr>
          <a:xfrm>
            <a:off x="2321718" y="4387351"/>
            <a:ext cx="192548" cy="226383"/>
          </a:xfrm>
          <a:custGeom>
            <a:avLst/>
            <a:gdLst/>
            <a:ahLst/>
            <a:cxnLst/>
            <a:rect l="0" t="0" r="0" b="0"/>
            <a:pathLst>
              <a:path w="192548" h="226383">
                <a:moveTo>
                  <a:pt x="0" y="27486"/>
                </a:moveTo>
                <a:lnTo>
                  <a:pt x="20585" y="27486"/>
                </a:lnTo>
                <a:lnTo>
                  <a:pt x="24042" y="26692"/>
                </a:lnTo>
                <a:lnTo>
                  <a:pt x="32700" y="22576"/>
                </a:lnTo>
                <a:lnTo>
                  <a:pt x="41880" y="20210"/>
                </a:lnTo>
                <a:lnTo>
                  <a:pt x="52745" y="16844"/>
                </a:lnTo>
                <a:lnTo>
                  <a:pt x="58182" y="15629"/>
                </a:lnTo>
                <a:lnTo>
                  <a:pt x="63394" y="14819"/>
                </a:lnTo>
                <a:lnTo>
                  <a:pt x="68457" y="14279"/>
                </a:lnTo>
                <a:lnTo>
                  <a:pt x="73419" y="13125"/>
                </a:lnTo>
                <a:lnTo>
                  <a:pt x="78315" y="11562"/>
                </a:lnTo>
                <a:lnTo>
                  <a:pt x="83166" y="9727"/>
                </a:lnTo>
                <a:lnTo>
                  <a:pt x="88782" y="8503"/>
                </a:lnTo>
                <a:lnTo>
                  <a:pt x="94907" y="7687"/>
                </a:lnTo>
                <a:lnTo>
                  <a:pt x="101371" y="7143"/>
                </a:lnTo>
                <a:lnTo>
                  <a:pt x="108062" y="5986"/>
                </a:lnTo>
                <a:lnTo>
                  <a:pt x="114904" y="4422"/>
                </a:lnTo>
                <a:lnTo>
                  <a:pt x="121847" y="2585"/>
                </a:lnTo>
                <a:lnTo>
                  <a:pt x="127269" y="1360"/>
                </a:lnTo>
                <a:lnTo>
                  <a:pt x="131677" y="544"/>
                </a:lnTo>
                <a:lnTo>
                  <a:pt x="135410" y="0"/>
                </a:lnTo>
                <a:lnTo>
                  <a:pt x="139486" y="431"/>
                </a:lnTo>
                <a:lnTo>
                  <a:pt x="143791" y="1512"/>
                </a:lnTo>
                <a:lnTo>
                  <a:pt x="148248" y="3026"/>
                </a:lnTo>
                <a:lnTo>
                  <a:pt x="152807" y="4035"/>
                </a:lnTo>
                <a:lnTo>
                  <a:pt x="157434" y="4709"/>
                </a:lnTo>
                <a:lnTo>
                  <a:pt x="162106" y="5158"/>
                </a:lnTo>
                <a:lnTo>
                  <a:pt x="166015" y="6250"/>
                </a:lnTo>
                <a:lnTo>
                  <a:pt x="169414" y="7772"/>
                </a:lnTo>
                <a:lnTo>
                  <a:pt x="175308" y="10787"/>
                </a:lnTo>
                <a:lnTo>
                  <a:pt x="180573" y="12127"/>
                </a:lnTo>
                <a:lnTo>
                  <a:pt x="182295" y="13278"/>
                </a:lnTo>
                <a:lnTo>
                  <a:pt x="183442" y="14839"/>
                </a:lnTo>
                <a:lnTo>
                  <a:pt x="185511" y="19484"/>
                </a:lnTo>
                <a:lnTo>
                  <a:pt x="189077" y="26840"/>
                </a:lnTo>
                <a:lnTo>
                  <a:pt x="190345" y="31024"/>
                </a:lnTo>
                <a:lnTo>
                  <a:pt x="191191" y="35401"/>
                </a:lnTo>
                <a:lnTo>
                  <a:pt x="191754" y="39907"/>
                </a:lnTo>
                <a:lnTo>
                  <a:pt x="192130" y="44498"/>
                </a:lnTo>
                <a:lnTo>
                  <a:pt x="192381" y="49146"/>
                </a:lnTo>
                <a:lnTo>
                  <a:pt x="192547" y="53832"/>
                </a:lnTo>
                <a:lnTo>
                  <a:pt x="191865" y="58544"/>
                </a:lnTo>
                <a:lnTo>
                  <a:pt x="190616" y="63273"/>
                </a:lnTo>
                <a:lnTo>
                  <a:pt x="182909" y="86060"/>
                </a:lnTo>
                <a:lnTo>
                  <a:pt x="181471" y="92729"/>
                </a:lnTo>
                <a:lnTo>
                  <a:pt x="180512" y="99557"/>
                </a:lnTo>
                <a:lnTo>
                  <a:pt x="179873" y="106489"/>
                </a:lnTo>
                <a:lnTo>
                  <a:pt x="178653" y="112699"/>
                </a:lnTo>
                <a:lnTo>
                  <a:pt x="177046" y="118426"/>
                </a:lnTo>
                <a:lnTo>
                  <a:pt x="175181" y="123831"/>
                </a:lnTo>
                <a:lnTo>
                  <a:pt x="172350" y="129816"/>
                </a:lnTo>
                <a:lnTo>
                  <a:pt x="168875" y="136188"/>
                </a:lnTo>
                <a:lnTo>
                  <a:pt x="164971" y="142816"/>
                </a:lnTo>
                <a:lnTo>
                  <a:pt x="161574" y="149617"/>
                </a:lnTo>
                <a:lnTo>
                  <a:pt x="158516" y="156531"/>
                </a:lnTo>
                <a:lnTo>
                  <a:pt x="155684" y="163523"/>
                </a:lnTo>
                <a:lnTo>
                  <a:pt x="153002" y="169771"/>
                </a:lnTo>
                <a:lnTo>
                  <a:pt x="147905" y="180947"/>
                </a:lnTo>
                <a:lnTo>
                  <a:pt x="140573" y="196164"/>
                </a:lnTo>
                <a:lnTo>
                  <a:pt x="138166" y="200263"/>
                </a:lnTo>
                <a:lnTo>
                  <a:pt x="133374" y="206934"/>
                </a:lnTo>
                <a:lnTo>
                  <a:pt x="130715" y="212545"/>
                </a:lnTo>
                <a:lnTo>
                  <a:pt x="130006" y="215152"/>
                </a:lnTo>
                <a:lnTo>
                  <a:pt x="128739" y="216891"/>
                </a:lnTo>
                <a:lnTo>
                  <a:pt x="127101" y="218050"/>
                </a:lnTo>
                <a:lnTo>
                  <a:pt x="125215" y="218822"/>
                </a:lnTo>
                <a:lnTo>
                  <a:pt x="121004" y="221797"/>
                </a:lnTo>
                <a:lnTo>
                  <a:pt x="118769" y="223702"/>
                </a:lnTo>
                <a:lnTo>
                  <a:pt x="116486" y="224972"/>
                </a:lnTo>
                <a:lnTo>
                  <a:pt x="111832" y="226382"/>
                </a:lnTo>
                <a:lnTo>
                  <a:pt x="110274" y="225965"/>
                </a:lnTo>
                <a:lnTo>
                  <a:pt x="109235" y="224893"/>
                </a:lnTo>
                <a:lnTo>
                  <a:pt x="107157" y="22036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366"/>
          <p:cNvSpPr/>
          <p:nvPr/>
        </p:nvSpPr>
        <p:spPr>
          <a:xfrm>
            <a:off x="1428750" y="4364839"/>
            <a:ext cx="592932" cy="21424"/>
          </a:xfrm>
          <a:custGeom>
            <a:avLst/>
            <a:gdLst/>
            <a:ahLst/>
            <a:cxnLst/>
            <a:rect l="0" t="0" r="0" b="0"/>
            <a:pathLst>
              <a:path w="592932" h="21424">
                <a:moveTo>
                  <a:pt x="0" y="21423"/>
                </a:moveTo>
                <a:lnTo>
                  <a:pt x="145486" y="21423"/>
                </a:lnTo>
                <a:lnTo>
                  <a:pt x="154934" y="20629"/>
                </a:lnTo>
                <a:lnTo>
                  <a:pt x="164408" y="19306"/>
                </a:lnTo>
                <a:lnTo>
                  <a:pt x="173899" y="17631"/>
                </a:lnTo>
                <a:lnTo>
                  <a:pt x="184195" y="16513"/>
                </a:lnTo>
                <a:lnTo>
                  <a:pt x="195028" y="15769"/>
                </a:lnTo>
                <a:lnTo>
                  <a:pt x="206218" y="15272"/>
                </a:lnTo>
                <a:lnTo>
                  <a:pt x="217647" y="14147"/>
                </a:lnTo>
                <a:lnTo>
                  <a:pt x="229236" y="12604"/>
                </a:lnTo>
                <a:lnTo>
                  <a:pt x="240930" y="10781"/>
                </a:lnTo>
                <a:lnTo>
                  <a:pt x="252695" y="9566"/>
                </a:lnTo>
                <a:lnTo>
                  <a:pt x="264507" y="8756"/>
                </a:lnTo>
                <a:lnTo>
                  <a:pt x="276350" y="8216"/>
                </a:lnTo>
                <a:lnTo>
                  <a:pt x="288214" y="7062"/>
                </a:lnTo>
                <a:lnTo>
                  <a:pt x="300093" y="5499"/>
                </a:lnTo>
                <a:lnTo>
                  <a:pt x="311980" y="3664"/>
                </a:lnTo>
                <a:lnTo>
                  <a:pt x="323874" y="2440"/>
                </a:lnTo>
                <a:lnTo>
                  <a:pt x="335772" y="1624"/>
                </a:lnTo>
                <a:lnTo>
                  <a:pt x="358782" y="717"/>
                </a:lnTo>
                <a:lnTo>
                  <a:pt x="390380" y="207"/>
                </a:lnTo>
                <a:lnTo>
                  <a:pt x="473537" y="0"/>
                </a:lnTo>
                <a:lnTo>
                  <a:pt x="483173" y="791"/>
                </a:lnTo>
                <a:lnTo>
                  <a:pt x="492771" y="2112"/>
                </a:lnTo>
                <a:lnTo>
                  <a:pt x="502345" y="3786"/>
                </a:lnTo>
                <a:lnTo>
                  <a:pt x="511109" y="4903"/>
                </a:lnTo>
                <a:lnTo>
                  <a:pt x="519333" y="5647"/>
                </a:lnTo>
                <a:lnTo>
                  <a:pt x="527197" y="6144"/>
                </a:lnTo>
                <a:lnTo>
                  <a:pt x="540168" y="6695"/>
                </a:lnTo>
                <a:lnTo>
                  <a:pt x="545849" y="6842"/>
                </a:lnTo>
                <a:lnTo>
                  <a:pt x="551224" y="7733"/>
                </a:lnTo>
                <a:lnTo>
                  <a:pt x="556395" y="9121"/>
                </a:lnTo>
                <a:lnTo>
                  <a:pt x="561430" y="10841"/>
                </a:lnTo>
                <a:lnTo>
                  <a:pt x="566374" y="11987"/>
                </a:lnTo>
                <a:lnTo>
                  <a:pt x="571257" y="12751"/>
                </a:lnTo>
                <a:lnTo>
                  <a:pt x="582917" y="13978"/>
                </a:lnTo>
                <a:lnTo>
                  <a:pt x="592931" y="1427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367"/>
          <p:cNvSpPr/>
          <p:nvPr/>
        </p:nvSpPr>
        <p:spPr>
          <a:xfrm>
            <a:off x="1571625" y="4436271"/>
            <a:ext cx="192781" cy="228598"/>
          </a:xfrm>
          <a:custGeom>
            <a:avLst/>
            <a:gdLst/>
            <a:ahLst/>
            <a:cxnLst/>
            <a:rect l="0" t="0" r="0" b="0"/>
            <a:pathLst>
              <a:path w="192781" h="228598">
                <a:moveTo>
                  <a:pt x="0" y="42860"/>
                </a:moveTo>
                <a:lnTo>
                  <a:pt x="0" y="35803"/>
                </a:lnTo>
                <a:lnTo>
                  <a:pt x="5703" y="35733"/>
                </a:lnTo>
                <a:lnTo>
                  <a:pt x="16792" y="35718"/>
                </a:lnTo>
                <a:lnTo>
                  <a:pt x="19132" y="34924"/>
                </a:lnTo>
                <a:lnTo>
                  <a:pt x="23849" y="31924"/>
                </a:lnTo>
                <a:lnTo>
                  <a:pt x="28591" y="30062"/>
                </a:lnTo>
                <a:lnTo>
                  <a:pt x="34138" y="29235"/>
                </a:lnTo>
                <a:lnTo>
                  <a:pt x="37840" y="29014"/>
                </a:lnTo>
                <a:lnTo>
                  <a:pt x="41895" y="28866"/>
                </a:lnTo>
                <a:lnTo>
                  <a:pt x="46980" y="27975"/>
                </a:lnTo>
                <a:lnTo>
                  <a:pt x="52751" y="26587"/>
                </a:lnTo>
                <a:lnTo>
                  <a:pt x="58980" y="24867"/>
                </a:lnTo>
                <a:lnTo>
                  <a:pt x="64720" y="23721"/>
                </a:lnTo>
                <a:lnTo>
                  <a:pt x="70134" y="22957"/>
                </a:lnTo>
                <a:lnTo>
                  <a:pt x="75331" y="22447"/>
                </a:lnTo>
                <a:lnTo>
                  <a:pt x="80383" y="21314"/>
                </a:lnTo>
                <a:lnTo>
                  <a:pt x="85338" y="19765"/>
                </a:lnTo>
                <a:lnTo>
                  <a:pt x="90230" y="17938"/>
                </a:lnTo>
                <a:lnTo>
                  <a:pt x="95078" y="15927"/>
                </a:lnTo>
                <a:lnTo>
                  <a:pt x="99897" y="13792"/>
                </a:lnTo>
                <a:lnTo>
                  <a:pt x="104698" y="11575"/>
                </a:lnTo>
                <a:lnTo>
                  <a:pt x="109486" y="10097"/>
                </a:lnTo>
                <a:lnTo>
                  <a:pt x="114266" y="9112"/>
                </a:lnTo>
                <a:lnTo>
                  <a:pt x="119039" y="8455"/>
                </a:lnTo>
                <a:lnTo>
                  <a:pt x="123809" y="7224"/>
                </a:lnTo>
                <a:lnTo>
                  <a:pt x="128577" y="5609"/>
                </a:lnTo>
                <a:lnTo>
                  <a:pt x="133343" y="3738"/>
                </a:lnTo>
                <a:lnTo>
                  <a:pt x="138108" y="2491"/>
                </a:lnTo>
                <a:lnTo>
                  <a:pt x="142872" y="1660"/>
                </a:lnTo>
                <a:lnTo>
                  <a:pt x="147635" y="1106"/>
                </a:lnTo>
                <a:lnTo>
                  <a:pt x="151605" y="736"/>
                </a:lnTo>
                <a:lnTo>
                  <a:pt x="155044" y="490"/>
                </a:lnTo>
                <a:lnTo>
                  <a:pt x="158132" y="326"/>
                </a:lnTo>
                <a:lnTo>
                  <a:pt x="165795" y="143"/>
                </a:lnTo>
                <a:lnTo>
                  <a:pt x="189013" y="0"/>
                </a:lnTo>
                <a:lnTo>
                  <a:pt x="190302" y="793"/>
                </a:lnTo>
                <a:lnTo>
                  <a:pt x="191162" y="2115"/>
                </a:lnTo>
                <a:lnTo>
                  <a:pt x="192117" y="5701"/>
                </a:lnTo>
                <a:lnTo>
                  <a:pt x="192654" y="12182"/>
                </a:lnTo>
                <a:lnTo>
                  <a:pt x="192780" y="16790"/>
                </a:lnTo>
                <a:lnTo>
                  <a:pt x="190719" y="23600"/>
                </a:lnTo>
                <a:lnTo>
                  <a:pt x="189059" y="27639"/>
                </a:lnTo>
                <a:lnTo>
                  <a:pt x="187158" y="31919"/>
                </a:lnTo>
                <a:lnTo>
                  <a:pt x="182929" y="40908"/>
                </a:lnTo>
                <a:lnTo>
                  <a:pt x="172293" y="62478"/>
                </a:lnTo>
                <a:lnTo>
                  <a:pt x="168043" y="70226"/>
                </a:lnTo>
                <a:lnTo>
                  <a:pt x="163622" y="77773"/>
                </a:lnTo>
                <a:lnTo>
                  <a:pt x="159088" y="85185"/>
                </a:lnTo>
                <a:lnTo>
                  <a:pt x="155271" y="92508"/>
                </a:lnTo>
                <a:lnTo>
                  <a:pt x="151932" y="99771"/>
                </a:lnTo>
                <a:lnTo>
                  <a:pt x="148913" y="106994"/>
                </a:lnTo>
                <a:lnTo>
                  <a:pt x="145313" y="114191"/>
                </a:lnTo>
                <a:lnTo>
                  <a:pt x="141325" y="121370"/>
                </a:lnTo>
                <a:lnTo>
                  <a:pt x="137079" y="128537"/>
                </a:lnTo>
                <a:lnTo>
                  <a:pt x="133455" y="135697"/>
                </a:lnTo>
                <a:lnTo>
                  <a:pt x="130244" y="142851"/>
                </a:lnTo>
                <a:lnTo>
                  <a:pt x="127311" y="150002"/>
                </a:lnTo>
                <a:lnTo>
                  <a:pt x="123768" y="156357"/>
                </a:lnTo>
                <a:lnTo>
                  <a:pt x="119818" y="162180"/>
                </a:lnTo>
                <a:lnTo>
                  <a:pt x="115597" y="167651"/>
                </a:lnTo>
                <a:lnTo>
                  <a:pt x="111990" y="172885"/>
                </a:lnTo>
                <a:lnTo>
                  <a:pt x="108791" y="177962"/>
                </a:lnTo>
                <a:lnTo>
                  <a:pt x="105865" y="182934"/>
                </a:lnTo>
                <a:lnTo>
                  <a:pt x="103120" y="187836"/>
                </a:lnTo>
                <a:lnTo>
                  <a:pt x="97954" y="197517"/>
                </a:lnTo>
                <a:lnTo>
                  <a:pt x="95465" y="201527"/>
                </a:lnTo>
                <a:lnTo>
                  <a:pt x="90583" y="208100"/>
                </a:lnTo>
                <a:lnTo>
                  <a:pt x="85767" y="213666"/>
                </a:lnTo>
                <a:lnTo>
                  <a:pt x="80000" y="219915"/>
                </a:lnTo>
                <a:lnTo>
                  <a:pt x="79527" y="221222"/>
                </a:lnTo>
                <a:lnTo>
                  <a:pt x="79001" y="224791"/>
                </a:lnTo>
                <a:lnTo>
                  <a:pt x="79655" y="226059"/>
                </a:lnTo>
                <a:lnTo>
                  <a:pt x="80884" y="226905"/>
                </a:lnTo>
                <a:lnTo>
                  <a:pt x="85725" y="22859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368"/>
          <p:cNvSpPr/>
          <p:nvPr/>
        </p:nvSpPr>
        <p:spPr>
          <a:xfrm>
            <a:off x="1550193" y="4850606"/>
            <a:ext cx="178595" cy="292895"/>
          </a:xfrm>
          <a:custGeom>
            <a:avLst/>
            <a:gdLst/>
            <a:ahLst/>
            <a:cxnLst/>
            <a:rect l="0" t="0" r="0" b="0"/>
            <a:pathLst>
              <a:path w="178595" h="292895">
                <a:moveTo>
                  <a:pt x="0" y="0"/>
                </a:moveTo>
                <a:lnTo>
                  <a:pt x="0" y="6849"/>
                </a:lnTo>
                <a:lnTo>
                  <a:pt x="3793" y="10849"/>
                </a:lnTo>
                <a:lnTo>
                  <a:pt x="7771" y="16993"/>
                </a:lnTo>
                <a:lnTo>
                  <a:pt x="12185" y="24221"/>
                </a:lnTo>
                <a:lnTo>
                  <a:pt x="16793" y="30079"/>
                </a:lnTo>
                <a:lnTo>
                  <a:pt x="21487" y="37446"/>
                </a:lnTo>
                <a:lnTo>
                  <a:pt x="26218" y="45217"/>
                </a:lnTo>
                <a:lnTo>
                  <a:pt x="34139" y="55643"/>
                </a:lnTo>
                <a:lnTo>
                  <a:pt x="41896" y="66799"/>
                </a:lnTo>
                <a:lnTo>
                  <a:pt x="45393" y="71520"/>
                </a:lnTo>
                <a:lnTo>
                  <a:pt x="48519" y="75461"/>
                </a:lnTo>
                <a:lnTo>
                  <a:pt x="51396" y="78882"/>
                </a:lnTo>
                <a:lnTo>
                  <a:pt x="54901" y="83544"/>
                </a:lnTo>
                <a:lnTo>
                  <a:pt x="63030" y="95075"/>
                </a:lnTo>
                <a:lnTo>
                  <a:pt x="66626" y="101483"/>
                </a:lnTo>
                <a:lnTo>
                  <a:pt x="69818" y="108137"/>
                </a:lnTo>
                <a:lnTo>
                  <a:pt x="72739" y="114953"/>
                </a:lnTo>
                <a:lnTo>
                  <a:pt x="76274" y="121085"/>
                </a:lnTo>
                <a:lnTo>
                  <a:pt x="80218" y="126761"/>
                </a:lnTo>
                <a:lnTo>
                  <a:pt x="84435" y="132132"/>
                </a:lnTo>
                <a:lnTo>
                  <a:pt x="88040" y="138094"/>
                </a:lnTo>
                <a:lnTo>
                  <a:pt x="91237" y="144451"/>
                </a:lnTo>
                <a:lnTo>
                  <a:pt x="94163" y="151069"/>
                </a:lnTo>
                <a:lnTo>
                  <a:pt x="97700" y="157863"/>
                </a:lnTo>
                <a:lnTo>
                  <a:pt x="101646" y="164773"/>
                </a:lnTo>
                <a:lnTo>
                  <a:pt x="105864" y="171761"/>
                </a:lnTo>
                <a:lnTo>
                  <a:pt x="109470" y="178801"/>
                </a:lnTo>
                <a:lnTo>
                  <a:pt x="112668" y="185876"/>
                </a:lnTo>
                <a:lnTo>
                  <a:pt x="115593" y="192973"/>
                </a:lnTo>
                <a:lnTo>
                  <a:pt x="118337" y="199293"/>
                </a:lnTo>
                <a:lnTo>
                  <a:pt x="123503" y="210547"/>
                </a:lnTo>
                <a:lnTo>
                  <a:pt x="126785" y="216565"/>
                </a:lnTo>
                <a:lnTo>
                  <a:pt x="130561" y="222957"/>
                </a:lnTo>
                <a:lnTo>
                  <a:pt x="134666" y="229601"/>
                </a:lnTo>
                <a:lnTo>
                  <a:pt x="138196" y="235618"/>
                </a:lnTo>
                <a:lnTo>
                  <a:pt x="141343" y="241216"/>
                </a:lnTo>
                <a:lnTo>
                  <a:pt x="146957" y="251670"/>
                </a:lnTo>
                <a:lnTo>
                  <a:pt x="159454" y="276127"/>
                </a:lnTo>
                <a:lnTo>
                  <a:pt x="162150" y="283590"/>
                </a:lnTo>
                <a:lnTo>
                  <a:pt x="162869" y="286691"/>
                </a:lnTo>
                <a:lnTo>
                  <a:pt x="164142" y="288758"/>
                </a:lnTo>
                <a:lnTo>
                  <a:pt x="165784" y="290137"/>
                </a:lnTo>
                <a:lnTo>
                  <a:pt x="167673" y="291056"/>
                </a:lnTo>
                <a:lnTo>
                  <a:pt x="171888" y="292077"/>
                </a:lnTo>
                <a:lnTo>
                  <a:pt x="178594" y="2928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369"/>
          <p:cNvSpPr/>
          <p:nvPr/>
        </p:nvSpPr>
        <p:spPr>
          <a:xfrm>
            <a:off x="1550193" y="4857750"/>
            <a:ext cx="192883" cy="264319"/>
          </a:xfrm>
          <a:custGeom>
            <a:avLst/>
            <a:gdLst/>
            <a:ahLst/>
            <a:cxnLst/>
            <a:rect l="0" t="0" r="0" b="0"/>
            <a:pathLst>
              <a:path w="192883" h="264319">
                <a:moveTo>
                  <a:pt x="192882" y="0"/>
                </a:moveTo>
                <a:lnTo>
                  <a:pt x="192882" y="3792"/>
                </a:lnTo>
                <a:lnTo>
                  <a:pt x="192088" y="4909"/>
                </a:lnTo>
                <a:lnTo>
                  <a:pt x="190765" y="5654"/>
                </a:lnTo>
                <a:lnTo>
                  <a:pt x="186731" y="6849"/>
                </a:lnTo>
                <a:lnTo>
                  <a:pt x="182240" y="7056"/>
                </a:lnTo>
                <a:lnTo>
                  <a:pt x="180231" y="7879"/>
                </a:lnTo>
                <a:lnTo>
                  <a:pt x="175882" y="10910"/>
                </a:lnTo>
                <a:lnTo>
                  <a:pt x="171303" y="14902"/>
                </a:lnTo>
                <a:lnTo>
                  <a:pt x="166622" y="19324"/>
                </a:lnTo>
                <a:lnTo>
                  <a:pt x="154773" y="30992"/>
                </a:lnTo>
                <a:lnTo>
                  <a:pt x="152395" y="34949"/>
                </a:lnTo>
                <a:lnTo>
                  <a:pt x="150015" y="39968"/>
                </a:lnTo>
                <a:lnTo>
                  <a:pt x="147635" y="45695"/>
                </a:lnTo>
                <a:lnTo>
                  <a:pt x="144461" y="51101"/>
                </a:lnTo>
                <a:lnTo>
                  <a:pt x="140758" y="56292"/>
                </a:lnTo>
                <a:lnTo>
                  <a:pt x="136701" y="61340"/>
                </a:lnTo>
                <a:lnTo>
                  <a:pt x="132409" y="66293"/>
                </a:lnTo>
                <a:lnTo>
                  <a:pt x="127960" y="71183"/>
                </a:lnTo>
                <a:lnTo>
                  <a:pt x="123407" y="76030"/>
                </a:lnTo>
                <a:lnTo>
                  <a:pt x="118784" y="81643"/>
                </a:lnTo>
                <a:lnTo>
                  <a:pt x="114114" y="87766"/>
                </a:lnTo>
                <a:lnTo>
                  <a:pt x="109414" y="94229"/>
                </a:lnTo>
                <a:lnTo>
                  <a:pt x="99958" y="107760"/>
                </a:lnTo>
                <a:lnTo>
                  <a:pt x="95214" y="114703"/>
                </a:lnTo>
                <a:lnTo>
                  <a:pt x="90463" y="120918"/>
                </a:lnTo>
                <a:lnTo>
                  <a:pt x="85709" y="126650"/>
                </a:lnTo>
                <a:lnTo>
                  <a:pt x="80952" y="132058"/>
                </a:lnTo>
                <a:lnTo>
                  <a:pt x="76193" y="138045"/>
                </a:lnTo>
                <a:lnTo>
                  <a:pt x="71433" y="144417"/>
                </a:lnTo>
                <a:lnTo>
                  <a:pt x="61911" y="157847"/>
                </a:lnTo>
                <a:lnTo>
                  <a:pt x="38100" y="192971"/>
                </a:lnTo>
                <a:lnTo>
                  <a:pt x="34131" y="200085"/>
                </a:lnTo>
                <a:lnTo>
                  <a:pt x="30692" y="207209"/>
                </a:lnTo>
                <a:lnTo>
                  <a:pt x="24753" y="220680"/>
                </a:lnTo>
                <a:lnTo>
                  <a:pt x="19468" y="231959"/>
                </a:lnTo>
                <a:lnTo>
                  <a:pt x="14474" y="240147"/>
                </a:lnTo>
                <a:lnTo>
                  <a:pt x="9608" y="246432"/>
                </a:lnTo>
                <a:lnTo>
                  <a:pt x="4799" y="251871"/>
                </a:lnTo>
                <a:lnTo>
                  <a:pt x="3200" y="254432"/>
                </a:lnTo>
                <a:lnTo>
                  <a:pt x="2133" y="256934"/>
                </a:lnTo>
                <a:lnTo>
                  <a:pt x="0" y="26431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370"/>
          <p:cNvSpPr/>
          <p:nvPr/>
        </p:nvSpPr>
        <p:spPr>
          <a:xfrm>
            <a:off x="1843087" y="4879181"/>
            <a:ext cx="221457" cy="14288"/>
          </a:xfrm>
          <a:custGeom>
            <a:avLst/>
            <a:gdLst/>
            <a:ahLst/>
            <a:cxnLst/>
            <a:rect l="0" t="0" r="0" b="0"/>
            <a:pathLst>
              <a:path w="221457" h="14288">
                <a:moveTo>
                  <a:pt x="0" y="14287"/>
                </a:moveTo>
                <a:lnTo>
                  <a:pt x="37198" y="14287"/>
                </a:lnTo>
                <a:lnTo>
                  <a:pt x="40673" y="13494"/>
                </a:lnTo>
                <a:lnTo>
                  <a:pt x="44578" y="12171"/>
                </a:lnTo>
                <a:lnTo>
                  <a:pt x="48769" y="10495"/>
                </a:lnTo>
                <a:lnTo>
                  <a:pt x="53944" y="9377"/>
                </a:lnTo>
                <a:lnTo>
                  <a:pt x="59775" y="8633"/>
                </a:lnTo>
                <a:lnTo>
                  <a:pt x="66044" y="8136"/>
                </a:lnTo>
                <a:lnTo>
                  <a:pt x="71811" y="7805"/>
                </a:lnTo>
                <a:lnTo>
                  <a:pt x="82451" y="7438"/>
                </a:lnTo>
                <a:lnTo>
                  <a:pt x="87511" y="6546"/>
                </a:lnTo>
                <a:lnTo>
                  <a:pt x="92472" y="5158"/>
                </a:lnTo>
                <a:lnTo>
                  <a:pt x="97367" y="3438"/>
                </a:lnTo>
                <a:lnTo>
                  <a:pt x="103011" y="2292"/>
                </a:lnTo>
                <a:lnTo>
                  <a:pt x="109155" y="1528"/>
                </a:lnTo>
                <a:lnTo>
                  <a:pt x="115633" y="1019"/>
                </a:lnTo>
                <a:lnTo>
                  <a:pt x="121539" y="679"/>
                </a:lnTo>
                <a:lnTo>
                  <a:pt x="132334" y="301"/>
                </a:lnTo>
                <a:lnTo>
                  <a:pt x="152199" y="59"/>
                </a:lnTo>
                <a:lnTo>
                  <a:pt x="22145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371"/>
          <p:cNvSpPr/>
          <p:nvPr/>
        </p:nvSpPr>
        <p:spPr>
          <a:xfrm>
            <a:off x="1857375" y="4993570"/>
            <a:ext cx="250032" cy="21343"/>
          </a:xfrm>
          <a:custGeom>
            <a:avLst/>
            <a:gdLst/>
            <a:ahLst/>
            <a:cxnLst/>
            <a:rect l="0" t="0" r="0" b="0"/>
            <a:pathLst>
              <a:path w="250032" h="21343">
                <a:moveTo>
                  <a:pt x="0" y="21342"/>
                </a:moveTo>
                <a:lnTo>
                  <a:pt x="3792" y="17550"/>
                </a:lnTo>
                <a:lnTo>
                  <a:pt x="5703" y="16432"/>
                </a:lnTo>
                <a:lnTo>
                  <a:pt x="7771" y="15688"/>
                </a:lnTo>
                <a:lnTo>
                  <a:pt x="9943" y="15191"/>
                </a:lnTo>
                <a:lnTo>
                  <a:pt x="14473" y="14639"/>
                </a:lnTo>
                <a:lnTo>
                  <a:pt x="16792" y="14492"/>
                </a:lnTo>
                <a:lnTo>
                  <a:pt x="19926" y="13601"/>
                </a:lnTo>
                <a:lnTo>
                  <a:pt x="23603" y="12213"/>
                </a:lnTo>
                <a:lnTo>
                  <a:pt x="27641" y="10493"/>
                </a:lnTo>
                <a:lnTo>
                  <a:pt x="31127" y="9347"/>
                </a:lnTo>
                <a:lnTo>
                  <a:pt x="34245" y="8583"/>
                </a:lnTo>
                <a:lnTo>
                  <a:pt x="37117" y="8073"/>
                </a:lnTo>
                <a:lnTo>
                  <a:pt x="41414" y="7734"/>
                </a:lnTo>
                <a:lnTo>
                  <a:pt x="46659" y="7508"/>
                </a:lnTo>
                <a:lnTo>
                  <a:pt x="52537" y="7356"/>
                </a:lnTo>
                <a:lnTo>
                  <a:pt x="58043" y="6462"/>
                </a:lnTo>
                <a:lnTo>
                  <a:pt x="63301" y="5072"/>
                </a:lnTo>
                <a:lnTo>
                  <a:pt x="68395" y="3352"/>
                </a:lnTo>
                <a:lnTo>
                  <a:pt x="74171" y="2205"/>
                </a:lnTo>
                <a:lnTo>
                  <a:pt x="80404" y="1440"/>
                </a:lnTo>
                <a:lnTo>
                  <a:pt x="86940" y="930"/>
                </a:lnTo>
                <a:lnTo>
                  <a:pt x="93678" y="591"/>
                </a:lnTo>
                <a:lnTo>
                  <a:pt x="107516" y="213"/>
                </a:lnTo>
                <a:lnTo>
                  <a:pt x="128694" y="0"/>
                </a:lnTo>
                <a:lnTo>
                  <a:pt x="135008" y="764"/>
                </a:lnTo>
                <a:lnTo>
                  <a:pt x="140805" y="2067"/>
                </a:lnTo>
                <a:lnTo>
                  <a:pt x="146258" y="3730"/>
                </a:lnTo>
                <a:lnTo>
                  <a:pt x="152274" y="4838"/>
                </a:lnTo>
                <a:lnTo>
                  <a:pt x="158666" y="5577"/>
                </a:lnTo>
                <a:lnTo>
                  <a:pt x="165308" y="6070"/>
                </a:lnTo>
                <a:lnTo>
                  <a:pt x="172118" y="6398"/>
                </a:lnTo>
                <a:lnTo>
                  <a:pt x="186034" y="6762"/>
                </a:lnTo>
                <a:lnTo>
                  <a:pt x="203464" y="6968"/>
                </a:lnTo>
                <a:lnTo>
                  <a:pt x="209461" y="7791"/>
                </a:lnTo>
                <a:lnTo>
                  <a:pt x="215841" y="9133"/>
                </a:lnTo>
                <a:lnTo>
                  <a:pt x="222475" y="10821"/>
                </a:lnTo>
                <a:lnTo>
                  <a:pt x="227691" y="11947"/>
                </a:lnTo>
                <a:lnTo>
                  <a:pt x="231963" y="12698"/>
                </a:lnTo>
                <a:lnTo>
                  <a:pt x="235604" y="13198"/>
                </a:lnTo>
                <a:lnTo>
                  <a:pt x="241767" y="13753"/>
                </a:lnTo>
                <a:lnTo>
                  <a:pt x="250031" y="1419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372"/>
          <p:cNvSpPr/>
          <p:nvPr/>
        </p:nvSpPr>
        <p:spPr>
          <a:xfrm>
            <a:off x="2178843" y="4772025"/>
            <a:ext cx="241761" cy="314326"/>
          </a:xfrm>
          <a:custGeom>
            <a:avLst/>
            <a:gdLst/>
            <a:ahLst/>
            <a:cxnLst/>
            <a:rect l="0" t="0" r="0" b="0"/>
            <a:pathLst>
              <a:path w="241761" h="314326">
                <a:moveTo>
                  <a:pt x="0" y="50006"/>
                </a:moveTo>
                <a:lnTo>
                  <a:pt x="3793" y="50006"/>
                </a:lnTo>
                <a:lnTo>
                  <a:pt x="5704" y="49212"/>
                </a:lnTo>
                <a:lnTo>
                  <a:pt x="12185" y="45096"/>
                </a:lnTo>
                <a:lnTo>
                  <a:pt x="16793" y="43855"/>
                </a:lnTo>
                <a:lnTo>
                  <a:pt x="23603" y="41187"/>
                </a:lnTo>
                <a:lnTo>
                  <a:pt x="31128" y="38149"/>
                </a:lnTo>
                <a:lnTo>
                  <a:pt x="37118" y="36799"/>
                </a:lnTo>
                <a:lnTo>
                  <a:pt x="44543" y="34082"/>
                </a:lnTo>
                <a:lnTo>
                  <a:pt x="48745" y="32246"/>
                </a:lnTo>
                <a:lnTo>
                  <a:pt x="53135" y="31022"/>
                </a:lnTo>
                <a:lnTo>
                  <a:pt x="57648" y="30207"/>
                </a:lnTo>
                <a:lnTo>
                  <a:pt x="62245" y="29662"/>
                </a:lnTo>
                <a:lnTo>
                  <a:pt x="66897" y="28506"/>
                </a:lnTo>
                <a:lnTo>
                  <a:pt x="71585" y="26941"/>
                </a:lnTo>
                <a:lnTo>
                  <a:pt x="76298" y="25105"/>
                </a:lnTo>
                <a:lnTo>
                  <a:pt x="87886" y="20947"/>
                </a:lnTo>
                <a:lnTo>
                  <a:pt x="94309" y="18727"/>
                </a:lnTo>
                <a:lnTo>
                  <a:pt x="100179" y="16453"/>
                </a:lnTo>
                <a:lnTo>
                  <a:pt x="105680" y="14144"/>
                </a:lnTo>
                <a:lnTo>
                  <a:pt x="110935" y="11810"/>
                </a:lnTo>
                <a:lnTo>
                  <a:pt x="116819" y="9461"/>
                </a:lnTo>
                <a:lnTo>
                  <a:pt x="129707" y="4734"/>
                </a:lnTo>
                <a:lnTo>
                  <a:pt x="135684" y="3156"/>
                </a:lnTo>
                <a:lnTo>
                  <a:pt x="141256" y="2104"/>
                </a:lnTo>
                <a:lnTo>
                  <a:pt x="146558" y="1402"/>
                </a:lnTo>
                <a:lnTo>
                  <a:pt x="152474" y="935"/>
                </a:lnTo>
                <a:lnTo>
                  <a:pt x="158800" y="623"/>
                </a:lnTo>
                <a:lnTo>
                  <a:pt x="171384" y="277"/>
                </a:lnTo>
                <a:lnTo>
                  <a:pt x="202192" y="24"/>
                </a:lnTo>
                <a:lnTo>
                  <a:pt x="230555" y="0"/>
                </a:lnTo>
                <a:lnTo>
                  <a:pt x="232285" y="794"/>
                </a:lnTo>
                <a:lnTo>
                  <a:pt x="233438" y="2117"/>
                </a:lnTo>
                <a:lnTo>
                  <a:pt x="234206" y="3792"/>
                </a:lnTo>
                <a:lnTo>
                  <a:pt x="240350" y="12184"/>
                </a:lnTo>
                <a:lnTo>
                  <a:pt x="241760" y="16792"/>
                </a:lnTo>
                <a:lnTo>
                  <a:pt x="241342" y="19926"/>
                </a:lnTo>
                <a:lnTo>
                  <a:pt x="238761" y="27641"/>
                </a:lnTo>
                <a:lnTo>
                  <a:pt x="237085" y="36362"/>
                </a:lnTo>
                <a:lnTo>
                  <a:pt x="235546" y="45530"/>
                </a:lnTo>
                <a:lnTo>
                  <a:pt x="232217" y="54895"/>
                </a:lnTo>
                <a:lnTo>
                  <a:pt x="228091" y="66466"/>
                </a:lnTo>
                <a:lnTo>
                  <a:pt x="218975" y="93297"/>
                </a:lnTo>
                <a:lnTo>
                  <a:pt x="215833" y="101092"/>
                </a:lnTo>
                <a:lnTo>
                  <a:pt x="212151" y="109463"/>
                </a:lnTo>
                <a:lnTo>
                  <a:pt x="208109" y="118219"/>
                </a:lnTo>
                <a:lnTo>
                  <a:pt x="204621" y="126438"/>
                </a:lnTo>
                <a:lnTo>
                  <a:pt x="201502" y="134298"/>
                </a:lnTo>
                <a:lnTo>
                  <a:pt x="198628" y="141919"/>
                </a:lnTo>
                <a:lnTo>
                  <a:pt x="195919" y="150175"/>
                </a:lnTo>
                <a:lnTo>
                  <a:pt x="193319" y="158854"/>
                </a:lnTo>
                <a:lnTo>
                  <a:pt x="188313" y="176170"/>
                </a:lnTo>
                <a:lnTo>
                  <a:pt x="181033" y="199306"/>
                </a:lnTo>
                <a:lnTo>
                  <a:pt x="169077" y="235649"/>
                </a:lnTo>
                <a:lnTo>
                  <a:pt x="166693" y="242030"/>
                </a:lnTo>
                <a:lnTo>
                  <a:pt x="164310" y="247872"/>
                </a:lnTo>
                <a:lnTo>
                  <a:pt x="161928" y="253354"/>
                </a:lnTo>
                <a:lnTo>
                  <a:pt x="159546" y="259390"/>
                </a:lnTo>
                <a:lnTo>
                  <a:pt x="154782" y="272446"/>
                </a:lnTo>
                <a:lnTo>
                  <a:pt x="152136" y="281954"/>
                </a:lnTo>
                <a:lnTo>
                  <a:pt x="150646" y="291769"/>
                </a:lnTo>
                <a:lnTo>
                  <a:pt x="150205" y="299704"/>
                </a:lnTo>
                <a:lnTo>
                  <a:pt x="150056" y="309496"/>
                </a:lnTo>
                <a:lnTo>
                  <a:pt x="150019" y="3143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373"/>
          <p:cNvSpPr/>
          <p:nvPr/>
        </p:nvSpPr>
        <p:spPr>
          <a:xfrm>
            <a:off x="2267596" y="4907766"/>
            <a:ext cx="239861" cy="35710"/>
          </a:xfrm>
          <a:custGeom>
            <a:avLst/>
            <a:gdLst/>
            <a:ahLst/>
            <a:cxnLst/>
            <a:rect l="0" t="0" r="0" b="0"/>
            <a:pathLst>
              <a:path w="239861" h="35710">
                <a:moveTo>
                  <a:pt x="4116" y="35709"/>
                </a:moveTo>
                <a:lnTo>
                  <a:pt x="0" y="35709"/>
                </a:lnTo>
                <a:lnTo>
                  <a:pt x="1758" y="35709"/>
                </a:lnTo>
                <a:lnTo>
                  <a:pt x="2544" y="34915"/>
                </a:lnTo>
                <a:lnTo>
                  <a:pt x="3068" y="33592"/>
                </a:lnTo>
                <a:lnTo>
                  <a:pt x="3909" y="29558"/>
                </a:lnTo>
                <a:lnTo>
                  <a:pt x="8257" y="29006"/>
                </a:lnTo>
                <a:lnTo>
                  <a:pt x="11639" y="28859"/>
                </a:lnTo>
                <a:lnTo>
                  <a:pt x="13894" y="27967"/>
                </a:lnTo>
                <a:lnTo>
                  <a:pt x="15397" y="26579"/>
                </a:lnTo>
                <a:lnTo>
                  <a:pt x="16399" y="24860"/>
                </a:lnTo>
                <a:lnTo>
                  <a:pt x="18655" y="23713"/>
                </a:lnTo>
                <a:lnTo>
                  <a:pt x="21746" y="22949"/>
                </a:lnTo>
                <a:lnTo>
                  <a:pt x="25394" y="22440"/>
                </a:lnTo>
                <a:lnTo>
                  <a:pt x="29414" y="21306"/>
                </a:lnTo>
                <a:lnTo>
                  <a:pt x="33681" y="19757"/>
                </a:lnTo>
                <a:lnTo>
                  <a:pt x="38114" y="17931"/>
                </a:lnTo>
                <a:lnTo>
                  <a:pt x="42656" y="15919"/>
                </a:lnTo>
                <a:lnTo>
                  <a:pt x="51937" y="11567"/>
                </a:lnTo>
                <a:lnTo>
                  <a:pt x="57428" y="9296"/>
                </a:lnTo>
                <a:lnTo>
                  <a:pt x="63470" y="6987"/>
                </a:lnTo>
                <a:lnTo>
                  <a:pt x="69879" y="4655"/>
                </a:lnTo>
                <a:lnTo>
                  <a:pt x="75739" y="3100"/>
                </a:lnTo>
                <a:lnTo>
                  <a:pt x="81234" y="2063"/>
                </a:lnTo>
                <a:lnTo>
                  <a:pt x="86484" y="1372"/>
                </a:lnTo>
                <a:lnTo>
                  <a:pt x="93159" y="911"/>
                </a:lnTo>
                <a:lnTo>
                  <a:pt x="100785" y="604"/>
                </a:lnTo>
                <a:lnTo>
                  <a:pt x="124569" y="172"/>
                </a:lnTo>
                <a:lnTo>
                  <a:pt x="175508" y="0"/>
                </a:lnTo>
                <a:lnTo>
                  <a:pt x="182671" y="791"/>
                </a:lnTo>
                <a:lnTo>
                  <a:pt x="189828" y="2111"/>
                </a:lnTo>
                <a:lnTo>
                  <a:pt x="239860" y="1427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374"/>
          <p:cNvSpPr/>
          <p:nvPr/>
        </p:nvSpPr>
        <p:spPr>
          <a:xfrm>
            <a:off x="1285903" y="4650779"/>
            <a:ext cx="1435866" cy="770584"/>
          </a:xfrm>
          <a:custGeom>
            <a:avLst/>
            <a:gdLst/>
            <a:ahLst/>
            <a:cxnLst/>
            <a:rect l="0" t="0" r="0" b="0"/>
            <a:pathLst>
              <a:path w="1435866" h="770584">
                <a:moveTo>
                  <a:pt x="1357284" y="42664"/>
                </a:moveTo>
                <a:lnTo>
                  <a:pt x="1272910" y="42664"/>
                </a:lnTo>
                <a:lnTo>
                  <a:pt x="1229098" y="49367"/>
                </a:lnTo>
                <a:lnTo>
                  <a:pt x="1209726" y="49721"/>
                </a:lnTo>
                <a:lnTo>
                  <a:pt x="1169832" y="43321"/>
                </a:lnTo>
                <a:lnTo>
                  <a:pt x="1154281" y="42065"/>
                </a:lnTo>
                <a:lnTo>
                  <a:pt x="1114135" y="31290"/>
                </a:lnTo>
                <a:lnTo>
                  <a:pt x="1071511" y="22929"/>
                </a:lnTo>
                <a:lnTo>
                  <a:pt x="1049302" y="17061"/>
                </a:lnTo>
                <a:lnTo>
                  <a:pt x="1008232" y="10688"/>
                </a:lnTo>
                <a:lnTo>
                  <a:pt x="963881" y="7438"/>
                </a:lnTo>
                <a:lnTo>
                  <a:pt x="945107" y="7958"/>
                </a:lnTo>
                <a:lnTo>
                  <a:pt x="901466" y="13125"/>
                </a:lnTo>
                <a:lnTo>
                  <a:pt x="865285" y="14693"/>
                </a:lnTo>
                <a:lnTo>
                  <a:pt x="822860" y="19706"/>
                </a:lnTo>
                <a:lnTo>
                  <a:pt x="783671" y="20932"/>
                </a:lnTo>
                <a:lnTo>
                  <a:pt x="735813" y="26848"/>
                </a:lnTo>
                <a:lnTo>
                  <a:pt x="716743" y="26904"/>
                </a:lnTo>
                <a:lnTo>
                  <a:pt x="676514" y="22589"/>
                </a:lnTo>
                <a:lnTo>
                  <a:pt x="634378" y="21501"/>
                </a:lnTo>
                <a:lnTo>
                  <a:pt x="594687" y="16377"/>
                </a:lnTo>
                <a:lnTo>
                  <a:pt x="551568" y="14541"/>
                </a:lnTo>
                <a:lnTo>
                  <a:pt x="521918" y="12107"/>
                </a:lnTo>
                <a:lnTo>
                  <a:pt x="483455" y="7965"/>
                </a:lnTo>
                <a:lnTo>
                  <a:pt x="445283" y="7147"/>
                </a:lnTo>
                <a:lnTo>
                  <a:pt x="405052" y="4869"/>
                </a:lnTo>
                <a:lnTo>
                  <a:pt x="362915" y="803"/>
                </a:lnTo>
                <a:lnTo>
                  <a:pt x="328134" y="0"/>
                </a:lnTo>
                <a:lnTo>
                  <a:pt x="297671" y="654"/>
                </a:lnTo>
                <a:lnTo>
                  <a:pt x="253987" y="5961"/>
                </a:lnTo>
                <a:lnTo>
                  <a:pt x="214809" y="8933"/>
                </a:lnTo>
                <a:lnTo>
                  <a:pt x="173584" y="21407"/>
                </a:lnTo>
                <a:lnTo>
                  <a:pt x="138211" y="37912"/>
                </a:lnTo>
                <a:lnTo>
                  <a:pt x="119853" y="52338"/>
                </a:lnTo>
                <a:lnTo>
                  <a:pt x="101376" y="69975"/>
                </a:lnTo>
                <a:lnTo>
                  <a:pt x="94517" y="80996"/>
                </a:lnTo>
                <a:lnTo>
                  <a:pt x="83647" y="103682"/>
                </a:lnTo>
                <a:lnTo>
                  <a:pt x="76270" y="122391"/>
                </a:lnTo>
                <a:lnTo>
                  <a:pt x="71453" y="138159"/>
                </a:lnTo>
                <a:lnTo>
                  <a:pt x="67460" y="154956"/>
                </a:lnTo>
                <a:lnTo>
                  <a:pt x="64418" y="178594"/>
                </a:lnTo>
                <a:lnTo>
                  <a:pt x="60894" y="196211"/>
                </a:lnTo>
                <a:lnTo>
                  <a:pt x="58798" y="214624"/>
                </a:lnTo>
                <a:lnTo>
                  <a:pt x="56279" y="233391"/>
                </a:lnTo>
                <a:lnTo>
                  <a:pt x="49868" y="252315"/>
                </a:lnTo>
                <a:lnTo>
                  <a:pt x="45960" y="273426"/>
                </a:lnTo>
                <a:lnTo>
                  <a:pt x="43430" y="295243"/>
                </a:lnTo>
                <a:lnTo>
                  <a:pt x="39659" y="315524"/>
                </a:lnTo>
                <a:lnTo>
                  <a:pt x="35338" y="333004"/>
                </a:lnTo>
                <a:lnTo>
                  <a:pt x="31565" y="350298"/>
                </a:lnTo>
                <a:lnTo>
                  <a:pt x="29888" y="371213"/>
                </a:lnTo>
                <a:lnTo>
                  <a:pt x="27026" y="389505"/>
                </a:lnTo>
                <a:lnTo>
                  <a:pt x="20952" y="415307"/>
                </a:lnTo>
                <a:lnTo>
                  <a:pt x="17234" y="433708"/>
                </a:lnTo>
                <a:lnTo>
                  <a:pt x="15581" y="452470"/>
                </a:lnTo>
                <a:lnTo>
                  <a:pt x="12730" y="471392"/>
                </a:lnTo>
                <a:lnTo>
                  <a:pt x="9611" y="490385"/>
                </a:lnTo>
                <a:lnTo>
                  <a:pt x="8224" y="509409"/>
                </a:lnTo>
                <a:lnTo>
                  <a:pt x="5492" y="528449"/>
                </a:lnTo>
                <a:lnTo>
                  <a:pt x="2425" y="547493"/>
                </a:lnTo>
                <a:lnTo>
                  <a:pt x="1062" y="566541"/>
                </a:lnTo>
                <a:lnTo>
                  <a:pt x="456" y="583474"/>
                </a:lnTo>
                <a:lnTo>
                  <a:pt x="67" y="613746"/>
                </a:lnTo>
                <a:lnTo>
                  <a:pt x="0" y="635471"/>
                </a:lnTo>
                <a:lnTo>
                  <a:pt x="3772" y="656990"/>
                </a:lnTo>
                <a:lnTo>
                  <a:pt x="7249" y="679891"/>
                </a:lnTo>
                <a:lnTo>
                  <a:pt x="14756" y="699702"/>
                </a:lnTo>
                <a:lnTo>
                  <a:pt x="18448" y="709331"/>
                </a:lnTo>
                <a:lnTo>
                  <a:pt x="20090" y="718902"/>
                </a:lnTo>
                <a:lnTo>
                  <a:pt x="22115" y="722883"/>
                </a:lnTo>
                <a:lnTo>
                  <a:pt x="25053" y="726331"/>
                </a:lnTo>
                <a:lnTo>
                  <a:pt x="28599" y="729423"/>
                </a:lnTo>
                <a:lnTo>
                  <a:pt x="30962" y="732279"/>
                </a:lnTo>
                <a:lnTo>
                  <a:pt x="33589" y="737568"/>
                </a:lnTo>
                <a:lnTo>
                  <a:pt x="35877" y="740090"/>
                </a:lnTo>
                <a:lnTo>
                  <a:pt x="42652" y="745008"/>
                </a:lnTo>
                <a:lnTo>
                  <a:pt x="59184" y="752240"/>
                </a:lnTo>
                <a:lnTo>
                  <a:pt x="89376" y="761668"/>
                </a:lnTo>
                <a:lnTo>
                  <a:pt x="130264" y="764036"/>
                </a:lnTo>
                <a:lnTo>
                  <a:pt x="184816" y="764175"/>
                </a:lnTo>
                <a:lnTo>
                  <a:pt x="229081" y="758528"/>
                </a:lnTo>
                <a:lnTo>
                  <a:pt x="266772" y="753541"/>
                </a:lnTo>
                <a:lnTo>
                  <a:pt x="310495" y="749822"/>
                </a:lnTo>
                <a:lnTo>
                  <a:pt x="345537" y="745200"/>
                </a:lnTo>
                <a:lnTo>
                  <a:pt x="381056" y="743477"/>
                </a:lnTo>
                <a:lnTo>
                  <a:pt x="416715" y="742173"/>
                </a:lnTo>
                <a:lnTo>
                  <a:pt x="452416" y="737906"/>
                </a:lnTo>
                <a:lnTo>
                  <a:pt x="488924" y="736289"/>
                </a:lnTo>
                <a:lnTo>
                  <a:pt x="529550" y="735016"/>
                </a:lnTo>
                <a:lnTo>
                  <a:pt x="572544" y="730759"/>
                </a:lnTo>
                <a:lnTo>
                  <a:pt x="603963" y="729484"/>
                </a:lnTo>
                <a:lnTo>
                  <a:pt x="649097" y="728767"/>
                </a:lnTo>
                <a:lnTo>
                  <a:pt x="692632" y="724761"/>
                </a:lnTo>
                <a:lnTo>
                  <a:pt x="735694" y="722340"/>
                </a:lnTo>
                <a:lnTo>
                  <a:pt x="778615" y="721623"/>
                </a:lnTo>
                <a:lnTo>
                  <a:pt x="809321" y="723572"/>
                </a:lnTo>
                <a:lnTo>
                  <a:pt x="853612" y="727014"/>
                </a:lnTo>
                <a:lnTo>
                  <a:pt x="893987" y="728035"/>
                </a:lnTo>
                <a:lnTo>
                  <a:pt x="936113" y="730454"/>
                </a:lnTo>
                <a:lnTo>
                  <a:pt x="978757" y="736197"/>
                </a:lnTo>
                <a:lnTo>
                  <a:pt x="1019438" y="742927"/>
                </a:lnTo>
                <a:lnTo>
                  <a:pt x="1068740" y="752312"/>
                </a:lnTo>
                <a:lnTo>
                  <a:pt x="1111787" y="761015"/>
                </a:lnTo>
                <a:lnTo>
                  <a:pt x="1155568" y="765674"/>
                </a:lnTo>
                <a:lnTo>
                  <a:pt x="1198958" y="770583"/>
                </a:lnTo>
                <a:lnTo>
                  <a:pt x="1221208" y="770312"/>
                </a:lnTo>
                <a:lnTo>
                  <a:pt x="1264385" y="764032"/>
                </a:lnTo>
                <a:lnTo>
                  <a:pt x="1278689" y="760676"/>
                </a:lnTo>
                <a:lnTo>
                  <a:pt x="1290868" y="754422"/>
                </a:lnTo>
                <a:lnTo>
                  <a:pt x="1301572" y="745557"/>
                </a:lnTo>
                <a:lnTo>
                  <a:pt x="1311621" y="733680"/>
                </a:lnTo>
                <a:lnTo>
                  <a:pt x="1322411" y="713605"/>
                </a:lnTo>
                <a:lnTo>
                  <a:pt x="1334428" y="692577"/>
                </a:lnTo>
                <a:lnTo>
                  <a:pt x="1341305" y="674150"/>
                </a:lnTo>
                <a:lnTo>
                  <a:pt x="1347007" y="653524"/>
                </a:lnTo>
                <a:lnTo>
                  <a:pt x="1352187" y="633774"/>
                </a:lnTo>
                <a:lnTo>
                  <a:pt x="1357136" y="612297"/>
                </a:lnTo>
                <a:lnTo>
                  <a:pt x="1361981" y="588728"/>
                </a:lnTo>
                <a:lnTo>
                  <a:pt x="1366780" y="562378"/>
                </a:lnTo>
                <a:lnTo>
                  <a:pt x="1368377" y="549478"/>
                </a:lnTo>
                <a:lnTo>
                  <a:pt x="1369442" y="536909"/>
                </a:lnTo>
                <a:lnTo>
                  <a:pt x="1370152" y="524560"/>
                </a:lnTo>
                <a:lnTo>
                  <a:pt x="1371419" y="511566"/>
                </a:lnTo>
                <a:lnTo>
                  <a:pt x="1373057" y="498140"/>
                </a:lnTo>
                <a:lnTo>
                  <a:pt x="1376994" y="470523"/>
                </a:lnTo>
                <a:lnTo>
                  <a:pt x="1388327" y="399751"/>
                </a:lnTo>
                <a:lnTo>
                  <a:pt x="1389886" y="385497"/>
                </a:lnTo>
                <a:lnTo>
                  <a:pt x="1390925" y="371232"/>
                </a:lnTo>
                <a:lnTo>
                  <a:pt x="1391618" y="356960"/>
                </a:lnTo>
                <a:lnTo>
                  <a:pt x="1393667" y="342682"/>
                </a:lnTo>
                <a:lnTo>
                  <a:pt x="1396620" y="328401"/>
                </a:lnTo>
                <a:lnTo>
                  <a:pt x="1403342" y="300627"/>
                </a:lnTo>
                <a:lnTo>
                  <a:pt x="1408975" y="275054"/>
                </a:lnTo>
                <a:lnTo>
                  <a:pt x="1410795" y="262678"/>
                </a:lnTo>
                <a:lnTo>
                  <a:pt x="1412008" y="250459"/>
                </a:lnTo>
                <a:lnTo>
                  <a:pt x="1412817" y="238344"/>
                </a:lnTo>
                <a:lnTo>
                  <a:pt x="1417949" y="214300"/>
                </a:lnTo>
                <a:lnTo>
                  <a:pt x="1423934" y="191178"/>
                </a:lnTo>
                <a:lnTo>
                  <a:pt x="1426594" y="170318"/>
                </a:lnTo>
                <a:lnTo>
                  <a:pt x="1427776" y="150464"/>
                </a:lnTo>
                <a:lnTo>
                  <a:pt x="1429095" y="131850"/>
                </a:lnTo>
                <a:lnTo>
                  <a:pt x="1433507" y="107984"/>
                </a:lnTo>
                <a:lnTo>
                  <a:pt x="1435166" y="87418"/>
                </a:lnTo>
                <a:lnTo>
                  <a:pt x="1435825" y="64485"/>
                </a:lnTo>
                <a:lnTo>
                  <a:pt x="1435865" y="4980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375"/>
          <p:cNvSpPr/>
          <p:nvPr/>
        </p:nvSpPr>
        <p:spPr>
          <a:xfrm>
            <a:off x="5907881" y="1850231"/>
            <a:ext cx="299646" cy="442900"/>
          </a:xfrm>
          <a:custGeom>
            <a:avLst/>
            <a:gdLst/>
            <a:ahLst/>
            <a:cxnLst/>
            <a:rect l="0" t="0" r="0" b="0"/>
            <a:pathLst>
              <a:path w="299646" h="442900">
                <a:moveTo>
                  <a:pt x="0" y="0"/>
                </a:moveTo>
                <a:lnTo>
                  <a:pt x="10642" y="10642"/>
                </a:lnTo>
                <a:lnTo>
                  <a:pt x="11857" y="12651"/>
                </a:lnTo>
                <a:lnTo>
                  <a:pt x="13207" y="16999"/>
                </a:lnTo>
                <a:lnTo>
                  <a:pt x="13967" y="27703"/>
                </a:lnTo>
                <a:lnTo>
                  <a:pt x="14867" y="31168"/>
                </a:lnTo>
                <a:lnTo>
                  <a:pt x="19133" y="40632"/>
                </a:lnTo>
                <a:lnTo>
                  <a:pt x="20750" y="53138"/>
                </a:lnTo>
                <a:lnTo>
                  <a:pt x="21229" y="66897"/>
                </a:lnTo>
                <a:lnTo>
                  <a:pt x="21404" y="90517"/>
                </a:lnTo>
                <a:lnTo>
                  <a:pt x="23536" y="100025"/>
                </a:lnTo>
                <a:lnTo>
                  <a:pt x="26335" y="109543"/>
                </a:lnTo>
                <a:lnTo>
                  <a:pt x="27579" y="119065"/>
                </a:lnTo>
                <a:lnTo>
                  <a:pt x="28133" y="128588"/>
                </a:lnTo>
                <a:lnTo>
                  <a:pt x="28280" y="133351"/>
                </a:lnTo>
                <a:lnTo>
                  <a:pt x="30560" y="142875"/>
                </a:lnTo>
                <a:lnTo>
                  <a:pt x="34220" y="152400"/>
                </a:lnTo>
                <a:lnTo>
                  <a:pt x="39949" y="165894"/>
                </a:lnTo>
                <a:lnTo>
                  <a:pt x="42793" y="176065"/>
                </a:lnTo>
                <a:lnTo>
                  <a:pt x="48310" y="187987"/>
                </a:lnTo>
                <a:lnTo>
                  <a:pt x="57285" y="199528"/>
                </a:lnTo>
                <a:lnTo>
                  <a:pt x="64334" y="207022"/>
                </a:lnTo>
                <a:lnTo>
                  <a:pt x="66701" y="209452"/>
                </a:lnTo>
                <a:lnTo>
                  <a:pt x="69868" y="211072"/>
                </a:lnTo>
                <a:lnTo>
                  <a:pt x="77619" y="212872"/>
                </a:lnTo>
                <a:lnTo>
                  <a:pt x="84239" y="213672"/>
                </a:lnTo>
                <a:lnTo>
                  <a:pt x="92428" y="214123"/>
                </a:lnTo>
                <a:lnTo>
                  <a:pt x="98229" y="214228"/>
                </a:lnTo>
                <a:lnTo>
                  <a:pt x="119455" y="214301"/>
                </a:lnTo>
                <a:lnTo>
                  <a:pt x="123293" y="213511"/>
                </a:lnTo>
                <a:lnTo>
                  <a:pt x="129674" y="210517"/>
                </a:lnTo>
                <a:lnTo>
                  <a:pt x="137272" y="206540"/>
                </a:lnTo>
                <a:lnTo>
                  <a:pt x="145941" y="201333"/>
                </a:lnTo>
                <a:lnTo>
                  <a:pt x="155086" y="193727"/>
                </a:lnTo>
                <a:lnTo>
                  <a:pt x="162325" y="187171"/>
                </a:lnTo>
                <a:lnTo>
                  <a:pt x="168982" y="180819"/>
                </a:lnTo>
                <a:lnTo>
                  <a:pt x="190802" y="159209"/>
                </a:lnTo>
                <a:lnTo>
                  <a:pt x="198043" y="149870"/>
                </a:lnTo>
                <a:lnTo>
                  <a:pt x="203906" y="140428"/>
                </a:lnTo>
                <a:lnTo>
                  <a:pt x="209158" y="130939"/>
                </a:lnTo>
                <a:lnTo>
                  <a:pt x="216577" y="116672"/>
                </a:lnTo>
                <a:lnTo>
                  <a:pt x="223803" y="102391"/>
                </a:lnTo>
                <a:lnTo>
                  <a:pt x="226468" y="92867"/>
                </a:lnTo>
                <a:lnTo>
                  <a:pt x="228446" y="83343"/>
                </a:lnTo>
                <a:lnTo>
                  <a:pt x="231971" y="73818"/>
                </a:lnTo>
                <a:lnTo>
                  <a:pt x="232435" y="69056"/>
                </a:lnTo>
                <a:lnTo>
                  <a:pt x="230089" y="55562"/>
                </a:lnTo>
                <a:lnTo>
                  <a:pt x="229262" y="49036"/>
                </a:lnTo>
                <a:lnTo>
                  <a:pt x="228247" y="46184"/>
                </a:lnTo>
                <a:lnTo>
                  <a:pt x="223821" y="38378"/>
                </a:lnTo>
                <a:lnTo>
                  <a:pt x="222507" y="33461"/>
                </a:lnTo>
                <a:lnTo>
                  <a:pt x="221363" y="31832"/>
                </a:lnTo>
                <a:lnTo>
                  <a:pt x="219806" y="30747"/>
                </a:lnTo>
                <a:lnTo>
                  <a:pt x="217975" y="30023"/>
                </a:lnTo>
                <a:lnTo>
                  <a:pt x="209140" y="23111"/>
                </a:lnTo>
                <a:lnTo>
                  <a:pt x="208483" y="22551"/>
                </a:lnTo>
                <a:lnTo>
                  <a:pt x="205636" y="21929"/>
                </a:lnTo>
                <a:lnTo>
                  <a:pt x="201133" y="21529"/>
                </a:lnTo>
                <a:lnTo>
                  <a:pt x="200764" y="22290"/>
                </a:lnTo>
                <a:lnTo>
                  <a:pt x="200353" y="25252"/>
                </a:lnTo>
                <a:lnTo>
                  <a:pt x="201037" y="26360"/>
                </a:lnTo>
                <a:lnTo>
                  <a:pt x="202287" y="27098"/>
                </a:lnTo>
                <a:lnTo>
                  <a:pt x="203914" y="27591"/>
                </a:lnTo>
                <a:lnTo>
                  <a:pt x="204999" y="28712"/>
                </a:lnTo>
                <a:lnTo>
                  <a:pt x="205722" y="30254"/>
                </a:lnTo>
                <a:lnTo>
                  <a:pt x="206526" y="34084"/>
                </a:lnTo>
                <a:lnTo>
                  <a:pt x="206883" y="38432"/>
                </a:lnTo>
                <a:lnTo>
                  <a:pt x="207772" y="40702"/>
                </a:lnTo>
                <a:lnTo>
                  <a:pt x="214902" y="52167"/>
                </a:lnTo>
                <a:lnTo>
                  <a:pt x="221631" y="64934"/>
                </a:lnTo>
                <a:lnTo>
                  <a:pt x="228652" y="76654"/>
                </a:lnTo>
                <a:lnTo>
                  <a:pt x="235759" y="87270"/>
                </a:lnTo>
                <a:lnTo>
                  <a:pt x="242892" y="100470"/>
                </a:lnTo>
                <a:lnTo>
                  <a:pt x="248446" y="110534"/>
                </a:lnTo>
                <a:lnTo>
                  <a:pt x="259704" y="128795"/>
                </a:lnTo>
                <a:lnTo>
                  <a:pt x="265707" y="139527"/>
                </a:lnTo>
                <a:lnTo>
                  <a:pt x="271021" y="151706"/>
                </a:lnTo>
                <a:lnTo>
                  <a:pt x="276029" y="165056"/>
                </a:lnTo>
                <a:lnTo>
                  <a:pt x="280900" y="178927"/>
                </a:lnTo>
                <a:lnTo>
                  <a:pt x="282517" y="186753"/>
                </a:lnTo>
                <a:lnTo>
                  <a:pt x="283594" y="195146"/>
                </a:lnTo>
                <a:lnTo>
                  <a:pt x="284313" y="203916"/>
                </a:lnTo>
                <a:lnTo>
                  <a:pt x="285586" y="211350"/>
                </a:lnTo>
                <a:lnTo>
                  <a:pt x="289117" y="223844"/>
                </a:lnTo>
                <a:lnTo>
                  <a:pt x="295567" y="243595"/>
                </a:lnTo>
                <a:lnTo>
                  <a:pt x="297057" y="250502"/>
                </a:lnTo>
                <a:lnTo>
                  <a:pt x="298050" y="257489"/>
                </a:lnTo>
                <a:lnTo>
                  <a:pt x="298713" y="264528"/>
                </a:lnTo>
                <a:lnTo>
                  <a:pt x="299154" y="271602"/>
                </a:lnTo>
                <a:lnTo>
                  <a:pt x="299645" y="285812"/>
                </a:lnTo>
                <a:lnTo>
                  <a:pt x="298982" y="292935"/>
                </a:lnTo>
                <a:lnTo>
                  <a:pt x="297746" y="300065"/>
                </a:lnTo>
                <a:lnTo>
                  <a:pt x="296129" y="307200"/>
                </a:lnTo>
                <a:lnTo>
                  <a:pt x="294257" y="314337"/>
                </a:lnTo>
                <a:lnTo>
                  <a:pt x="292214" y="321477"/>
                </a:lnTo>
                <a:lnTo>
                  <a:pt x="287829" y="334966"/>
                </a:lnTo>
                <a:lnTo>
                  <a:pt x="283234" y="346253"/>
                </a:lnTo>
                <a:lnTo>
                  <a:pt x="278547" y="356561"/>
                </a:lnTo>
                <a:lnTo>
                  <a:pt x="269069" y="376114"/>
                </a:lnTo>
                <a:lnTo>
                  <a:pt x="262197" y="385707"/>
                </a:lnTo>
                <a:lnTo>
                  <a:pt x="253851" y="395263"/>
                </a:lnTo>
                <a:lnTo>
                  <a:pt x="244849" y="404801"/>
                </a:lnTo>
                <a:lnTo>
                  <a:pt x="239433" y="408774"/>
                </a:lnTo>
                <a:lnTo>
                  <a:pt x="233441" y="412216"/>
                </a:lnTo>
                <a:lnTo>
                  <a:pt x="227065" y="415304"/>
                </a:lnTo>
                <a:lnTo>
                  <a:pt x="220433" y="418951"/>
                </a:lnTo>
                <a:lnTo>
                  <a:pt x="213630" y="422969"/>
                </a:lnTo>
                <a:lnTo>
                  <a:pt x="206714" y="427236"/>
                </a:lnTo>
                <a:lnTo>
                  <a:pt x="199722" y="430874"/>
                </a:lnTo>
                <a:lnTo>
                  <a:pt x="192679" y="434093"/>
                </a:lnTo>
                <a:lnTo>
                  <a:pt x="185602" y="437033"/>
                </a:lnTo>
                <a:lnTo>
                  <a:pt x="178504" y="438992"/>
                </a:lnTo>
                <a:lnTo>
                  <a:pt x="171390" y="440299"/>
                </a:lnTo>
                <a:lnTo>
                  <a:pt x="164266" y="441170"/>
                </a:lnTo>
                <a:lnTo>
                  <a:pt x="157930" y="441751"/>
                </a:lnTo>
                <a:lnTo>
                  <a:pt x="152118" y="442138"/>
                </a:lnTo>
                <a:lnTo>
                  <a:pt x="146656" y="442396"/>
                </a:lnTo>
                <a:lnTo>
                  <a:pt x="136353" y="442683"/>
                </a:lnTo>
                <a:lnTo>
                  <a:pt x="102430" y="442899"/>
                </a:lnTo>
                <a:lnTo>
                  <a:pt x="98449" y="442110"/>
                </a:lnTo>
                <a:lnTo>
                  <a:pt x="89054" y="438000"/>
                </a:lnTo>
                <a:lnTo>
                  <a:pt x="83765" y="436760"/>
                </a:lnTo>
                <a:lnTo>
                  <a:pt x="78769" y="434093"/>
                </a:lnTo>
                <a:lnTo>
                  <a:pt x="71493" y="428128"/>
                </a:lnTo>
                <a:lnTo>
                  <a:pt x="69093" y="425913"/>
                </a:lnTo>
                <a:lnTo>
                  <a:pt x="66700" y="424435"/>
                </a:lnTo>
                <a:lnTo>
                  <a:pt x="61923" y="422794"/>
                </a:lnTo>
                <a:lnTo>
                  <a:pt x="60332" y="421563"/>
                </a:lnTo>
                <a:lnTo>
                  <a:pt x="59271" y="419948"/>
                </a:lnTo>
                <a:lnTo>
                  <a:pt x="57150" y="4143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376"/>
          <p:cNvSpPr/>
          <p:nvPr/>
        </p:nvSpPr>
        <p:spPr>
          <a:xfrm>
            <a:off x="6372225" y="1893093"/>
            <a:ext cx="228601" cy="7145"/>
          </a:xfrm>
          <a:custGeom>
            <a:avLst/>
            <a:gdLst/>
            <a:ahLst/>
            <a:cxnLst/>
            <a:rect l="0" t="0" r="0" b="0"/>
            <a:pathLst>
              <a:path w="228601" h="7145">
                <a:moveTo>
                  <a:pt x="0" y="7144"/>
                </a:moveTo>
                <a:lnTo>
                  <a:pt x="132969" y="7144"/>
                </a:lnTo>
                <a:lnTo>
                  <a:pt x="138652" y="6350"/>
                </a:lnTo>
                <a:lnTo>
                  <a:pt x="144822" y="5027"/>
                </a:lnTo>
                <a:lnTo>
                  <a:pt x="151317" y="3352"/>
                </a:lnTo>
                <a:lnTo>
                  <a:pt x="157234" y="2234"/>
                </a:lnTo>
                <a:lnTo>
                  <a:pt x="162766" y="1490"/>
                </a:lnTo>
                <a:lnTo>
                  <a:pt x="168042" y="993"/>
                </a:lnTo>
                <a:lnTo>
                  <a:pt x="173146" y="662"/>
                </a:lnTo>
                <a:lnTo>
                  <a:pt x="178137" y="442"/>
                </a:lnTo>
                <a:lnTo>
                  <a:pt x="190629" y="131"/>
                </a:lnTo>
                <a:lnTo>
                  <a:pt x="22860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377"/>
          <p:cNvSpPr/>
          <p:nvPr/>
        </p:nvSpPr>
        <p:spPr>
          <a:xfrm>
            <a:off x="6393656" y="2014537"/>
            <a:ext cx="242888" cy="35720"/>
          </a:xfrm>
          <a:custGeom>
            <a:avLst/>
            <a:gdLst/>
            <a:ahLst/>
            <a:cxnLst/>
            <a:rect l="0" t="0" r="0" b="0"/>
            <a:pathLst>
              <a:path w="242888" h="35720">
                <a:moveTo>
                  <a:pt x="0" y="35719"/>
                </a:moveTo>
                <a:lnTo>
                  <a:pt x="6151" y="35719"/>
                </a:lnTo>
                <a:lnTo>
                  <a:pt x="7275" y="34925"/>
                </a:lnTo>
                <a:lnTo>
                  <a:pt x="8819" y="33602"/>
                </a:lnTo>
                <a:lnTo>
                  <a:pt x="10642" y="31927"/>
                </a:lnTo>
                <a:lnTo>
                  <a:pt x="12651" y="30809"/>
                </a:lnTo>
                <a:lnTo>
                  <a:pt x="14784" y="30064"/>
                </a:lnTo>
                <a:lnTo>
                  <a:pt x="17000" y="29568"/>
                </a:lnTo>
                <a:lnTo>
                  <a:pt x="20064" y="28443"/>
                </a:lnTo>
                <a:lnTo>
                  <a:pt x="23695" y="26900"/>
                </a:lnTo>
                <a:lnTo>
                  <a:pt x="27703" y="25077"/>
                </a:lnTo>
                <a:lnTo>
                  <a:pt x="31962" y="23862"/>
                </a:lnTo>
                <a:lnTo>
                  <a:pt x="36389" y="23051"/>
                </a:lnTo>
                <a:lnTo>
                  <a:pt x="40929" y="22511"/>
                </a:lnTo>
                <a:lnTo>
                  <a:pt x="46336" y="22151"/>
                </a:lnTo>
                <a:lnTo>
                  <a:pt x="52322" y="21911"/>
                </a:lnTo>
                <a:lnTo>
                  <a:pt x="58693" y="21751"/>
                </a:lnTo>
                <a:lnTo>
                  <a:pt x="65323" y="20851"/>
                </a:lnTo>
                <a:lnTo>
                  <a:pt x="72124" y="19457"/>
                </a:lnTo>
                <a:lnTo>
                  <a:pt x="79038" y="17734"/>
                </a:lnTo>
                <a:lnTo>
                  <a:pt x="86029" y="16585"/>
                </a:lnTo>
                <a:lnTo>
                  <a:pt x="93072" y="15819"/>
                </a:lnTo>
                <a:lnTo>
                  <a:pt x="100148" y="15309"/>
                </a:lnTo>
                <a:lnTo>
                  <a:pt x="107247" y="14175"/>
                </a:lnTo>
                <a:lnTo>
                  <a:pt x="114360" y="12625"/>
                </a:lnTo>
                <a:lnTo>
                  <a:pt x="121484" y="10798"/>
                </a:lnTo>
                <a:lnTo>
                  <a:pt x="128614" y="9580"/>
                </a:lnTo>
                <a:lnTo>
                  <a:pt x="135749" y="8768"/>
                </a:lnTo>
                <a:lnTo>
                  <a:pt x="142886" y="8226"/>
                </a:lnTo>
                <a:lnTo>
                  <a:pt x="150026" y="7072"/>
                </a:lnTo>
                <a:lnTo>
                  <a:pt x="157168" y="5508"/>
                </a:lnTo>
                <a:lnTo>
                  <a:pt x="164309" y="3672"/>
                </a:lnTo>
                <a:lnTo>
                  <a:pt x="171452" y="2448"/>
                </a:lnTo>
                <a:lnTo>
                  <a:pt x="178595" y="1632"/>
                </a:lnTo>
                <a:lnTo>
                  <a:pt x="185738" y="1088"/>
                </a:lnTo>
                <a:lnTo>
                  <a:pt x="192882" y="725"/>
                </a:lnTo>
                <a:lnTo>
                  <a:pt x="207169" y="322"/>
                </a:lnTo>
                <a:lnTo>
                  <a:pt x="24288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378"/>
          <p:cNvSpPr/>
          <p:nvPr/>
        </p:nvSpPr>
        <p:spPr>
          <a:xfrm>
            <a:off x="6765131" y="1943100"/>
            <a:ext cx="178595" cy="21432"/>
          </a:xfrm>
          <a:custGeom>
            <a:avLst/>
            <a:gdLst/>
            <a:ahLst/>
            <a:cxnLst/>
            <a:rect l="0" t="0" r="0" b="0"/>
            <a:pathLst>
              <a:path w="178595" h="21432">
                <a:moveTo>
                  <a:pt x="0" y="21431"/>
                </a:moveTo>
                <a:lnTo>
                  <a:pt x="3793" y="21431"/>
                </a:lnTo>
                <a:lnTo>
                  <a:pt x="6497" y="20637"/>
                </a:lnTo>
                <a:lnTo>
                  <a:pt x="9888" y="19314"/>
                </a:lnTo>
                <a:lnTo>
                  <a:pt x="13735" y="17639"/>
                </a:lnTo>
                <a:lnTo>
                  <a:pt x="17888" y="16521"/>
                </a:lnTo>
                <a:lnTo>
                  <a:pt x="22244" y="15776"/>
                </a:lnTo>
                <a:lnTo>
                  <a:pt x="26735" y="15280"/>
                </a:lnTo>
                <a:lnTo>
                  <a:pt x="31317" y="14949"/>
                </a:lnTo>
                <a:lnTo>
                  <a:pt x="35960" y="14728"/>
                </a:lnTo>
                <a:lnTo>
                  <a:pt x="46144" y="14483"/>
                </a:lnTo>
                <a:lnTo>
                  <a:pt x="58609" y="14374"/>
                </a:lnTo>
                <a:lnTo>
                  <a:pt x="64473" y="13551"/>
                </a:lnTo>
                <a:lnTo>
                  <a:pt x="69969" y="12209"/>
                </a:lnTo>
                <a:lnTo>
                  <a:pt x="75221" y="10520"/>
                </a:lnTo>
                <a:lnTo>
                  <a:pt x="80310" y="9395"/>
                </a:lnTo>
                <a:lnTo>
                  <a:pt x="85290" y="8644"/>
                </a:lnTo>
                <a:lnTo>
                  <a:pt x="90197" y="8144"/>
                </a:lnTo>
                <a:lnTo>
                  <a:pt x="95057" y="7810"/>
                </a:lnTo>
                <a:lnTo>
                  <a:pt x="99884" y="7588"/>
                </a:lnTo>
                <a:lnTo>
                  <a:pt x="104689" y="7440"/>
                </a:lnTo>
                <a:lnTo>
                  <a:pt x="109480" y="6547"/>
                </a:lnTo>
                <a:lnTo>
                  <a:pt x="114262" y="5158"/>
                </a:lnTo>
                <a:lnTo>
                  <a:pt x="119037" y="3439"/>
                </a:lnTo>
                <a:lnTo>
                  <a:pt x="123808" y="2292"/>
                </a:lnTo>
                <a:lnTo>
                  <a:pt x="128576" y="1528"/>
                </a:lnTo>
                <a:lnTo>
                  <a:pt x="133343" y="1018"/>
                </a:lnTo>
                <a:lnTo>
                  <a:pt x="138108" y="679"/>
                </a:lnTo>
                <a:lnTo>
                  <a:pt x="142872" y="453"/>
                </a:lnTo>
                <a:lnTo>
                  <a:pt x="155045" y="134"/>
                </a:lnTo>
                <a:lnTo>
                  <a:pt x="17859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379"/>
          <p:cNvSpPr/>
          <p:nvPr/>
        </p:nvSpPr>
        <p:spPr>
          <a:xfrm>
            <a:off x="7015162" y="1821960"/>
            <a:ext cx="278054" cy="262890"/>
          </a:xfrm>
          <a:custGeom>
            <a:avLst/>
            <a:gdLst/>
            <a:ahLst/>
            <a:cxnLst/>
            <a:rect l="0" t="0" r="0" b="0"/>
            <a:pathLst>
              <a:path w="278054" h="262890">
                <a:moveTo>
                  <a:pt x="0" y="21127"/>
                </a:moveTo>
                <a:lnTo>
                  <a:pt x="19886" y="11184"/>
                </a:lnTo>
                <a:lnTo>
                  <a:pt x="26830" y="8770"/>
                </a:lnTo>
                <a:lnTo>
                  <a:pt x="34150" y="7698"/>
                </a:lnTo>
                <a:lnTo>
                  <a:pt x="39436" y="7412"/>
                </a:lnTo>
                <a:lnTo>
                  <a:pt x="45340" y="7221"/>
                </a:lnTo>
                <a:lnTo>
                  <a:pt x="52451" y="6300"/>
                </a:lnTo>
                <a:lnTo>
                  <a:pt x="60368" y="4892"/>
                </a:lnTo>
                <a:lnTo>
                  <a:pt x="68820" y="3160"/>
                </a:lnTo>
                <a:lnTo>
                  <a:pt x="76836" y="2005"/>
                </a:lnTo>
                <a:lnTo>
                  <a:pt x="84562" y="1236"/>
                </a:lnTo>
                <a:lnTo>
                  <a:pt x="92093" y="722"/>
                </a:lnTo>
                <a:lnTo>
                  <a:pt x="99495" y="380"/>
                </a:lnTo>
                <a:lnTo>
                  <a:pt x="114071" y="0"/>
                </a:lnTo>
                <a:lnTo>
                  <a:pt x="121291" y="692"/>
                </a:lnTo>
                <a:lnTo>
                  <a:pt x="128485" y="1948"/>
                </a:lnTo>
                <a:lnTo>
                  <a:pt x="135663" y="3578"/>
                </a:lnTo>
                <a:lnTo>
                  <a:pt x="142830" y="4665"/>
                </a:lnTo>
                <a:lnTo>
                  <a:pt x="149989" y="5390"/>
                </a:lnTo>
                <a:lnTo>
                  <a:pt x="157142" y="5873"/>
                </a:lnTo>
                <a:lnTo>
                  <a:pt x="163499" y="6989"/>
                </a:lnTo>
                <a:lnTo>
                  <a:pt x="169325" y="8527"/>
                </a:lnTo>
                <a:lnTo>
                  <a:pt x="174796" y="10345"/>
                </a:lnTo>
                <a:lnTo>
                  <a:pt x="178443" y="12352"/>
                </a:lnTo>
                <a:lnTo>
                  <a:pt x="180874" y="14483"/>
                </a:lnTo>
                <a:lnTo>
                  <a:pt x="182495" y="16698"/>
                </a:lnTo>
                <a:lnTo>
                  <a:pt x="184297" y="21275"/>
                </a:lnTo>
                <a:lnTo>
                  <a:pt x="184777" y="23607"/>
                </a:lnTo>
                <a:lnTo>
                  <a:pt x="183194" y="30431"/>
                </a:lnTo>
                <a:lnTo>
                  <a:pt x="181661" y="34473"/>
                </a:lnTo>
                <a:lnTo>
                  <a:pt x="179845" y="38756"/>
                </a:lnTo>
                <a:lnTo>
                  <a:pt x="175710" y="47747"/>
                </a:lnTo>
                <a:lnTo>
                  <a:pt x="172703" y="52368"/>
                </a:lnTo>
                <a:lnTo>
                  <a:pt x="169111" y="57035"/>
                </a:lnTo>
                <a:lnTo>
                  <a:pt x="165127" y="61735"/>
                </a:lnTo>
                <a:lnTo>
                  <a:pt x="156470" y="69073"/>
                </a:lnTo>
                <a:lnTo>
                  <a:pt x="151938" y="72141"/>
                </a:lnTo>
                <a:lnTo>
                  <a:pt x="147329" y="75774"/>
                </a:lnTo>
                <a:lnTo>
                  <a:pt x="142670" y="79783"/>
                </a:lnTo>
                <a:lnTo>
                  <a:pt x="137975" y="84044"/>
                </a:lnTo>
                <a:lnTo>
                  <a:pt x="133259" y="87678"/>
                </a:lnTo>
                <a:lnTo>
                  <a:pt x="128527" y="90894"/>
                </a:lnTo>
                <a:lnTo>
                  <a:pt x="123785" y="93832"/>
                </a:lnTo>
                <a:lnTo>
                  <a:pt x="119035" y="96585"/>
                </a:lnTo>
                <a:lnTo>
                  <a:pt x="109526" y="101759"/>
                </a:lnTo>
                <a:lnTo>
                  <a:pt x="102124" y="106705"/>
                </a:lnTo>
                <a:lnTo>
                  <a:pt x="99039" y="109135"/>
                </a:lnTo>
                <a:lnTo>
                  <a:pt x="96982" y="111549"/>
                </a:lnTo>
                <a:lnTo>
                  <a:pt x="95611" y="113952"/>
                </a:lnTo>
                <a:lnTo>
                  <a:pt x="94088" y="118739"/>
                </a:lnTo>
                <a:lnTo>
                  <a:pt x="93030" y="126870"/>
                </a:lnTo>
                <a:lnTo>
                  <a:pt x="92916" y="127864"/>
                </a:lnTo>
                <a:lnTo>
                  <a:pt x="100468" y="131951"/>
                </a:lnTo>
                <a:lnTo>
                  <a:pt x="106300" y="133882"/>
                </a:lnTo>
                <a:lnTo>
                  <a:pt x="112332" y="134740"/>
                </a:lnTo>
                <a:lnTo>
                  <a:pt x="120305" y="135122"/>
                </a:lnTo>
                <a:lnTo>
                  <a:pt x="137511" y="135337"/>
                </a:lnTo>
                <a:lnTo>
                  <a:pt x="182542" y="135419"/>
                </a:lnTo>
                <a:lnTo>
                  <a:pt x="190751" y="136216"/>
                </a:lnTo>
                <a:lnTo>
                  <a:pt x="198605" y="137540"/>
                </a:lnTo>
                <a:lnTo>
                  <a:pt x="206222" y="139217"/>
                </a:lnTo>
                <a:lnTo>
                  <a:pt x="213682" y="141129"/>
                </a:lnTo>
                <a:lnTo>
                  <a:pt x="221035" y="143197"/>
                </a:lnTo>
                <a:lnTo>
                  <a:pt x="228319" y="145369"/>
                </a:lnTo>
                <a:lnTo>
                  <a:pt x="234763" y="147612"/>
                </a:lnTo>
                <a:lnTo>
                  <a:pt x="240647" y="149900"/>
                </a:lnTo>
                <a:lnTo>
                  <a:pt x="246156" y="152219"/>
                </a:lnTo>
                <a:lnTo>
                  <a:pt x="251416" y="154559"/>
                </a:lnTo>
                <a:lnTo>
                  <a:pt x="261495" y="159276"/>
                </a:lnTo>
                <a:lnTo>
                  <a:pt x="269149" y="164018"/>
                </a:lnTo>
                <a:lnTo>
                  <a:pt x="272301" y="166394"/>
                </a:lnTo>
                <a:lnTo>
                  <a:pt x="274403" y="169565"/>
                </a:lnTo>
                <a:lnTo>
                  <a:pt x="276738" y="177323"/>
                </a:lnTo>
                <a:lnTo>
                  <a:pt x="277361" y="181614"/>
                </a:lnTo>
                <a:lnTo>
                  <a:pt x="277776" y="186062"/>
                </a:lnTo>
                <a:lnTo>
                  <a:pt x="278053" y="190615"/>
                </a:lnTo>
                <a:lnTo>
                  <a:pt x="277444" y="194444"/>
                </a:lnTo>
                <a:lnTo>
                  <a:pt x="274650" y="200815"/>
                </a:lnTo>
                <a:lnTo>
                  <a:pt x="268646" y="208409"/>
                </a:lnTo>
                <a:lnTo>
                  <a:pt x="264822" y="212657"/>
                </a:lnTo>
                <a:lnTo>
                  <a:pt x="259892" y="216282"/>
                </a:lnTo>
                <a:lnTo>
                  <a:pt x="254224" y="219493"/>
                </a:lnTo>
                <a:lnTo>
                  <a:pt x="248064" y="222427"/>
                </a:lnTo>
                <a:lnTo>
                  <a:pt x="242370" y="225971"/>
                </a:lnTo>
                <a:lnTo>
                  <a:pt x="236986" y="229921"/>
                </a:lnTo>
                <a:lnTo>
                  <a:pt x="231810" y="234142"/>
                </a:lnTo>
                <a:lnTo>
                  <a:pt x="225978" y="237749"/>
                </a:lnTo>
                <a:lnTo>
                  <a:pt x="219708" y="240948"/>
                </a:lnTo>
                <a:lnTo>
                  <a:pt x="213147" y="243874"/>
                </a:lnTo>
                <a:lnTo>
                  <a:pt x="206392" y="246619"/>
                </a:lnTo>
                <a:lnTo>
                  <a:pt x="199507" y="249243"/>
                </a:lnTo>
                <a:lnTo>
                  <a:pt x="192536" y="251785"/>
                </a:lnTo>
                <a:lnTo>
                  <a:pt x="186301" y="253480"/>
                </a:lnTo>
                <a:lnTo>
                  <a:pt x="180557" y="254611"/>
                </a:lnTo>
                <a:lnTo>
                  <a:pt x="175140" y="255364"/>
                </a:lnTo>
                <a:lnTo>
                  <a:pt x="169942" y="256660"/>
                </a:lnTo>
                <a:lnTo>
                  <a:pt x="164888" y="258318"/>
                </a:lnTo>
                <a:lnTo>
                  <a:pt x="159932" y="260217"/>
                </a:lnTo>
                <a:lnTo>
                  <a:pt x="154246" y="261482"/>
                </a:lnTo>
                <a:lnTo>
                  <a:pt x="148075" y="262327"/>
                </a:lnTo>
                <a:lnTo>
                  <a:pt x="141579" y="262889"/>
                </a:lnTo>
                <a:lnTo>
                  <a:pt x="135661" y="262471"/>
                </a:lnTo>
                <a:lnTo>
                  <a:pt x="130128" y="261398"/>
                </a:lnTo>
                <a:lnTo>
                  <a:pt x="124853" y="259889"/>
                </a:lnTo>
                <a:lnTo>
                  <a:pt x="119748" y="258883"/>
                </a:lnTo>
                <a:lnTo>
                  <a:pt x="114757" y="258212"/>
                </a:lnTo>
                <a:lnTo>
                  <a:pt x="109842" y="257765"/>
                </a:lnTo>
                <a:lnTo>
                  <a:pt x="102264" y="257268"/>
                </a:lnTo>
                <a:lnTo>
                  <a:pt x="95457" y="257047"/>
                </a:lnTo>
                <a:lnTo>
                  <a:pt x="81118" y="256894"/>
                </a:lnTo>
                <a:lnTo>
                  <a:pt x="79478" y="256093"/>
                </a:lnTo>
                <a:lnTo>
                  <a:pt x="71454" y="249597"/>
                </a:lnTo>
                <a:lnTo>
                  <a:pt x="64294" y="24258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380"/>
          <p:cNvSpPr/>
          <p:nvPr/>
        </p:nvSpPr>
        <p:spPr>
          <a:xfrm>
            <a:off x="7372484" y="1636005"/>
            <a:ext cx="199892" cy="507121"/>
          </a:xfrm>
          <a:custGeom>
            <a:avLst/>
            <a:gdLst/>
            <a:ahLst/>
            <a:cxnLst/>
            <a:rect l="0" t="0" r="0" b="0"/>
            <a:pathLst>
              <a:path w="199892" h="507121">
                <a:moveTo>
                  <a:pt x="199891" y="7057"/>
                </a:moveTo>
                <a:lnTo>
                  <a:pt x="196098" y="7057"/>
                </a:lnTo>
                <a:lnTo>
                  <a:pt x="194981" y="6263"/>
                </a:lnTo>
                <a:lnTo>
                  <a:pt x="194237" y="4940"/>
                </a:lnTo>
                <a:lnTo>
                  <a:pt x="192834" y="207"/>
                </a:lnTo>
                <a:lnTo>
                  <a:pt x="188980" y="0"/>
                </a:lnTo>
                <a:lnTo>
                  <a:pt x="187061" y="765"/>
                </a:lnTo>
                <a:lnTo>
                  <a:pt x="181361" y="4840"/>
                </a:lnTo>
                <a:lnTo>
                  <a:pt x="177731" y="7988"/>
                </a:lnTo>
                <a:lnTo>
                  <a:pt x="171257" y="14350"/>
                </a:lnTo>
                <a:lnTo>
                  <a:pt x="167308" y="17475"/>
                </a:lnTo>
                <a:lnTo>
                  <a:pt x="163087" y="20353"/>
                </a:lnTo>
                <a:lnTo>
                  <a:pt x="158687" y="23064"/>
                </a:lnTo>
                <a:lnTo>
                  <a:pt x="154165" y="26460"/>
                </a:lnTo>
                <a:lnTo>
                  <a:pt x="149563" y="30311"/>
                </a:lnTo>
                <a:lnTo>
                  <a:pt x="144908" y="34466"/>
                </a:lnTo>
                <a:lnTo>
                  <a:pt x="135501" y="43316"/>
                </a:lnTo>
                <a:lnTo>
                  <a:pt x="112735" y="65725"/>
                </a:lnTo>
                <a:lnTo>
                  <a:pt x="106862" y="72363"/>
                </a:lnTo>
                <a:lnTo>
                  <a:pt x="101359" y="79169"/>
                </a:lnTo>
                <a:lnTo>
                  <a:pt x="96103" y="86088"/>
                </a:lnTo>
                <a:lnTo>
                  <a:pt x="86029" y="100126"/>
                </a:lnTo>
                <a:lnTo>
                  <a:pt x="66627" y="128540"/>
                </a:lnTo>
                <a:lnTo>
                  <a:pt x="61836" y="136465"/>
                </a:lnTo>
                <a:lnTo>
                  <a:pt x="57054" y="144923"/>
                </a:lnTo>
                <a:lnTo>
                  <a:pt x="52279" y="153736"/>
                </a:lnTo>
                <a:lnTo>
                  <a:pt x="47508" y="161993"/>
                </a:lnTo>
                <a:lnTo>
                  <a:pt x="37973" y="177518"/>
                </a:lnTo>
                <a:lnTo>
                  <a:pt x="23681" y="199645"/>
                </a:lnTo>
                <a:lnTo>
                  <a:pt x="19712" y="207680"/>
                </a:lnTo>
                <a:lnTo>
                  <a:pt x="16271" y="216212"/>
                </a:lnTo>
                <a:lnTo>
                  <a:pt x="5047" y="248926"/>
                </a:lnTo>
                <a:lnTo>
                  <a:pt x="2168" y="263779"/>
                </a:lnTo>
                <a:lnTo>
                  <a:pt x="889" y="278318"/>
                </a:lnTo>
                <a:lnTo>
                  <a:pt x="321" y="292718"/>
                </a:lnTo>
                <a:lnTo>
                  <a:pt x="0" y="314212"/>
                </a:lnTo>
                <a:lnTo>
                  <a:pt x="2042" y="328514"/>
                </a:lnTo>
                <a:lnTo>
                  <a:pt x="5595" y="342808"/>
                </a:lnTo>
                <a:lnTo>
                  <a:pt x="9821" y="357098"/>
                </a:lnTo>
                <a:lnTo>
                  <a:pt x="12852" y="363449"/>
                </a:lnTo>
                <a:lnTo>
                  <a:pt x="16461" y="369271"/>
                </a:lnTo>
                <a:lnTo>
                  <a:pt x="20454" y="374739"/>
                </a:lnTo>
                <a:lnTo>
                  <a:pt x="23911" y="379972"/>
                </a:lnTo>
                <a:lnTo>
                  <a:pt x="33360" y="395715"/>
                </a:lnTo>
                <a:lnTo>
                  <a:pt x="41475" y="408394"/>
                </a:lnTo>
                <a:lnTo>
                  <a:pt x="45861" y="414315"/>
                </a:lnTo>
                <a:lnTo>
                  <a:pt x="50373" y="419850"/>
                </a:lnTo>
                <a:lnTo>
                  <a:pt x="54969" y="425127"/>
                </a:lnTo>
                <a:lnTo>
                  <a:pt x="58826" y="430233"/>
                </a:lnTo>
                <a:lnTo>
                  <a:pt x="62191" y="435224"/>
                </a:lnTo>
                <a:lnTo>
                  <a:pt x="65228" y="440139"/>
                </a:lnTo>
                <a:lnTo>
                  <a:pt x="68841" y="445004"/>
                </a:lnTo>
                <a:lnTo>
                  <a:pt x="72837" y="449834"/>
                </a:lnTo>
                <a:lnTo>
                  <a:pt x="80716" y="458640"/>
                </a:lnTo>
                <a:lnTo>
                  <a:pt x="86863" y="465200"/>
                </a:lnTo>
                <a:lnTo>
                  <a:pt x="90407" y="468061"/>
                </a:lnTo>
                <a:lnTo>
                  <a:pt x="94358" y="470762"/>
                </a:lnTo>
                <a:lnTo>
                  <a:pt x="98580" y="473356"/>
                </a:lnTo>
                <a:lnTo>
                  <a:pt x="102187" y="475879"/>
                </a:lnTo>
                <a:lnTo>
                  <a:pt x="108312" y="480800"/>
                </a:lnTo>
                <a:lnTo>
                  <a:pt x="113680" y="485632"/>
                </a:lnTo>
                <a:lnTo>
                  <a:pt x="118713" y="490426"/>
                </a:lnTo>
                <a:lnTo>
                  <a:pt x="123595" y="495202"/>
                </a:lnTo>
                <a:lnTo>
                  <a:pt x="126008" y="496793"/>
                </a:lnTo>
                <a:lnTo>
                  <a:pt x="130806" y="498561"/>
                </a:lnTo>
                <a:lnTo>
                  <a:pt x="134177" y="499557"/>
                </a:lnTo>
                <a:lnTo>
                  <a:pt x="140227" y="504803"/>
                </a:lnTo>
                <a:lnTo>
                  <a:pt x="142409" y="506814"/>
                </a:lnTo>
                <a:lnTo>
                  <a:pt x="148351" y="507079"/>
                </a:lnTo>
                <a:lnTo>
                  <a:pt x="149884" y="50712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381"/>
          <p:cNvSpPr/>
          <p:nvPr/>
        </p:nvSpPr>
        <p:spPr>
          <a:xfrm>
            <a:off x="7550943" y="1789225"/>
            <a:ext cx="200015" cy="282463"/>
          </a:xfrm>
          <a:custGeom>
            <a:avLst/>
            <a:gdLst/>
            <a:ahLst/>
            <a:cxnLst/>
            <a:rect l="0" t="0" r="0" b="0"/>
            <a:pathLst>
              <a:path w="200015" h="282463">
                <a:moveTo>
                  <a:pt x="0" y="32431"/>
                </a:moveTo>
                <a:lnTo>
                  <a:pt x="3793" y="36223"/>
                </a:lnTo>
                <a:lnTo>
                  <a:pt x="5704" y="37340"/>
                </a:lnTo>
                <a:lnTo>
                  <a:pt x="9943" y="38582"/>
                </a:lnTo>
                <a:lnTo>
                  <a:pt x="14474" y="39133"/>
                </a:lnTo>
                <a:lnTo>
                  <a:pt x="16793" y="39280"/>
                </a:lnTo>
                <a:lnTo>
                  <a:pt x="19132" y="38585"/>
                </a:lnTo>
                <a:lnTo>
                  <a:pt x="23850" y="35695"/>
                </a:lnTo>
                <a:lnTo>
                  <a:pt x="27013" y="34607"/>
                </a:lnTo>
                <a:lnTo>
                  <a:pt x="30708" y="33882"/>
                </a:lnTo>
                <a:lnTo>
                  <a:pt x="34759" y="33398"/>
                </a:lnTo>
                <a:lnTo>
                  <a:pt x="39048" y="32282"/>
                </a:lnTo>
                <a:lnTo>
                  <a:pt x="43495" y="30744"/>
                </a:lnTo>
                <a:lnTo>
                  <a:pt x="48046" y="28925"/>
                </a:lnTo>
                <a:lnTo>
                  <a:pt x="53462" y="27712"/>
                </a:lnTo>
                <a:lnTo>
                  <a:pt x="59454" y="26904"/>
                </a:lnTo>
                <a:lnTo>
                  <a:pt x="65830" y="26365"/>
                </a:lnTo>
                <a:lnTo>
                  <a:pt x="71668" y="25212"/>
                </a:lnTo>
                <a:lnTo>
                  <a:pt x="77147" y="23650"/>
                </a:lnTo>
                <a:lnTo>
                  <a:pt x="82388" y="21814"/>
                </a:lnTo>
                <a:lnTo>
                  <a:pt x="88263" y="20591"/>
                </a:lnTo>
                <a:lnTo>
                  <a:pt x="94560" y="19775"/>
                </a:lnTo>
                <a:lnTo>
                  <a:pt x="101141" y="19231"/>
                </a:lnTo>
                <a:lnTo>
                  <a:pt x="107115" y="18075"/>
                </a:lnTo>
                <a:lnTo>
                  <a:pt x="112685" y="16510"/>
                </a:lnTo>
                <a:lnTo>
                  <a:pt x="117985" y="14673"/>
                </a:lnTo>
                <a:lnTo>
                  <a:pt x="123107" y="12655"/>
                </a:lnTo>
                <a:lnTo>
                  <a:pt x="128109" y="10516"/>
                </a:lnTo>
                <a:lnTo>
                  <a:pt x="133032" y="8296"/>
                </a:lnTo>
                <a:lnTo>
                  <a:pt x="138694" y="6816"/>
                </a:lnTo>
                <a:lnTo>
                  <a:pt x="144850" y="5829"/>
                </a:lnTo>
                <a:lnTo>
                  <a:pt x="151336" y="5171"/>
                </a:lnTo>
                <a:lnTo>
                  <a:pt x="156453" y="3939"/>
                </a:lnTo>
                <a:lnTo>
                  <a:pt x="160659" y="2324"/>
                </a:lnTo>
                <a:lnTo>
                  <a:pt x="164256" y="453"/>
                </a:lnTo>
                <a:lnTo>
                  <a:pt x="168241" y="0"/>
                </a:lnTo>
                <a:lnTo>
                  <a:pt x="172486" y="491"/>
                </a:lnTo>
                <a:lnTo>
                  <a:pt x="176903" y="1613"/>
                </a:lnTo>
                <a:lnTo>
                  <a:pt x="180642" y="2360"/>
                </a:lnTo>
                <a:lnTo>
                  <a:pt x="183929" y="2859"/>
                </a:lnTo>
                <a:lnTo>
                  <a:pt x="186912" y="3191"/>
                </a:lnTo>
                <a:lnTo>
                  <a:pt x="189696" y="4207"/>
                </a:lnTo>
                <a:lnTo>
                  <a:pt x="194905" y="7451"/>
                </a:lnTo>
                <a:lnTo>
                  <a:pt x="196612" y="9428"/>
                </a:lnTo>
                <a:lnTo>
                  <a:pt x="197750" y="11539"/>
                </a:lnTo>
                <a:lnTo>
                  <a:pt x="199014" y="16002"/>
                </a:lnTo>
                <a:lnTo>
                  <a:pt x="199725" y="23770"/>
                </a:lnTo>
                <a:lnTo>
                  <a:pt x="199892" y="31492"/>
                </a:lnTo>
                <a:lnTo>
                  <a:pt x="200014" y="58751"/>
                </a:lnTo>
                <a:lnTo>
                  <a:pt x="199224" y="64265"/>
                </a:lnTo>
                <a:lnTo>
                  <a:pt x="197904" y="70323"/>
                </a:lnTo>
                <a:lnTo>
                  <a:pt x="196229" y="76742"/>
                </a:lnTo>
                <a:lnTo>
                  <a:pt x="195114" y="83403"/>
                </a:lnTo>
                <a:lnTo>
                  <a:pt x="194370" y="90225"/>
                </a:lnTo>
                <a:lnTo>
                  <a:pt x="193874" y="97154"/>
                </a:lnTo>
                <a:lnTo>
                  <a:pt x="192749" y="104154"/>
                </a:lnTo>
                <a:lnTo>
                  <a:pt x="191206" y="111203"/>
                </a:lnTo>
                <a:lnTo>
                  <a:pt x="189382" y="118283"/>
                </a:lnTo>
                <a:lnTo>
                  <a:pt x="187375" y="125384"/>
                </a:lnTo>
                <a:lnTo>
                  <a:pt x="183026" y="139625"/>
                </a:lnTo>
                <a:lnTo>
                  <a:pt x="169040" y="182453"/>
                </a:lnTo>
                <a:lnTo>
                  <a:pt x="166669" y="188802"/>
                </a:lnTo>
                <a:lnTo>
                  <a:pt x="164293" y="194622"/>
                </a:lnTo>
                <a:lnTo>
                  <a:pt x="161916" y="200089"/>
                </a:lnTo>
                <a:lnTo>
                  <a:pt x="159538" y="206116"/>
                </a:lnTo>
                <a:lnTo>
                  <a:pt x="154778" y="219162"/>
                </a:lnTo>
                <a:lnTo>
                  <a:pt x="153192" y="225181"/>
                </a:lnTo>
                <a:lnTo>
                  <a:pt x="152134" y="230781"/>
                </a:lnTo>
                <a:lnTo>
                  <a:pt x="151429" y="236101"/>
                </a:lnTo>
                <a:lnTo>
                  <a:pt x="148529" y="244130"/>
                </a:lnTo>
                <a:lnTo>
                  <a:pt x="145388" y="250344"/>
                </a:lnTo>
                <a:lnTo>
                  <a:pt x="143992" y="255752"/>
                </a:lnTo>
                <a:lnTo>
                  <a:pt x="143205" y="263259"/>
                </a:lnTo>
                <a:lnTo>
                  <a:pt x="142974" y="270510"/>
                </a:lnTo>
                <a:lnTo>
                  <a:pt x="142904" y="273894"/>
                </a:lnTo>
                <a:lnTo>
                  <a:pt x="145005" y="276802"/>
                </a:lnTo>
                <a:lnTo>
                  <a:pt x="150019" y="2824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382"/>
          <p:cNvSpPr/>
          <p:nvPr/>
        </p:nvSpPr>
        <p:spPr>
          <a:xfrm>
            <a:off x="7822406" y="1693068"/>
            <a:ext cx="171316" cy="421479"/>
          </a:xfrm>
          <a:custGeom>
            <a:avLst/>
            <a:gdLst/>
            <a:ahLst/>
            <a:cxnLst/>
            <a:rect l="0" t="0" r="0" b="0"/>
            <a:pathLst>
              <a:path w="171316" h="421479">
                <a:moveTo>
                  <a:pt x="0" y="0"/>
                </a:moveTo>
                <a:lnTo>
                  <a:pt x="0" y="3793"/>
                </a:lnTo>
                <a:lnTo>
                  <a:pt x="1588" y="5704"/>
                </a:lnTo>
                <a:lnTo>
                  <a:pt x="4234" y="7771"/>
                </a:lnTo>
                <a:lnTo>
                  <a:pt x="7585" y="9943"/>
                </a:lnTo>
                <a:lnTo>
                  <a:pt x="10612" y="12185"/>
                </a:lnTo>
                <a:lnTo>
                  <a:pt x="13425" y="14474"/>
                </a:lnTo>
                <a:lnTo>
                  <a:pt x="16093" y="16793"/>
                </a:lnTo>
                <a:lnTo>
                  <a:pt x="19461" y="19133"/>
                </a:lnTo>
                <a:lnTo>
                  <a:pt x="23292" y="21487"/>
                </a:lnTo>
                <a:lnTo>
                  <a:pt x="27434" y="23849"/>
                </a:lnTo>
                <a:lnTo>
                  <a:pt x="36270" y="28592"/>
                </a:lnTo>
                <a:lnTo>
                  <a:pt x="40848" y="30967"/>
                </a:lnTo>
                <a:lnTo>
                  <a:pt x="45488" y="34139"/>
                </a:lnTo>
                <a:lnTo>
                  <a:pt x="50169" y="37841"/>
                </a:lnTo>
                <a:lnTo>
                  <a:pt x="54877" y="41896"/>
                </a:lnTo>
                <a:lnTo>
                  <a:pt x="60398" y="46187"/>
                </a:lnTo>
                <a:lnTo>
                  <a:pt x="66458" y="50635"/>
                </a:lnTo>
                <a:lnTo>
                  <a:pt x="72881" y="55188"/>
                </a:lnTo>
                <a:lnTo>
                  <a:pt x="78749" y="59811"/>
                </a:lnTo>
                <a:lnTo>
                  <a:pt x="84249" y="64480"/>
                </a:lnTo>
                <a:lnTo>
                  <a:pt x="89504" y="69181"/>
                </a:lnTo>
                <a:lnTo>
                  <a:pt x="94594" y="74695"/>
                </a:lnTo>
                <a:lnTo>
                  <a:pt x="99575" y="80753"/>
                </a:lnTo>
                <a:lnTo>
                  <a:pt x="104483" y="87173"/>
                </a:lnTo>
                <a:lnTo>
                  <a:pt x="109343" y="93041"/>
                </a:lnTo>
                <a:lnTo>
                  <a:pt x="114171" y="98540"/>
                </a:lnTo>
                <a:lnTo>
                  <a:pt x="118975" y="103793"/>
                </a:lnTo>
                <a:lnTo>
                  <a:pt x="123767" y="109677"/>
                </a:lnTo>
                <a:lnTo>
                  <a:pt x="128548" y="115980"/>
                </a:lnTo>
                <a:lnTo>
                  <a:pt x="138095" y="129334"/>
                </a:lnTo>
                <a:lnTo>
                  <a:pt x="147630" y="143207"/>
                </a:lnTo>
                <a:lnTo>
                  <a:pt x="151601" y="151034"/>
                </a:lnTo>
                <a:lnTo>
                  <a:pt x="155042" y="159427"/>
                </a:lnTo>
                <a:lnTo>
                  <a:pt x="166269" y="191918"/>
                </a:lnTo>
                <a:lnTo>
                  <a:pt x="167996" y="200176"/>
                </a:lnTo>
                <a:lnTo>
                  <a:pt x="169148" y="208857"/>
                </a:lnTo>
                <a:lnTo>
                  <a:pt x="169914" y="217820"/>
                </a:lnTo>
                <a:lnTo>
                  <a:pt x="170426" y="226176"/>
                </a:lnTo>
                <a:lnTo>
                  <a:pt x="170996" y="241810"/>
                </a:lnTo>
                <a:lnTo>
                  <a:pt x="171315" y="264000"/>
                </a:lnTo>
                <a:lnTo>
                  <a:pt x="170566" y="272044"/>
                </a:lnTo>
                <a:lnTo>
                  <a:pt x="169273" y="280581"/>
                </a:lnTo>
                <a:lnTo>
                  <a:pt x="167617" y="289448"/>
                </a:lnTo>
                <a:lnTo>
                  <a:pt x="165720" y="297741"/>
                </a:lnTo>
                <a:lnTo>
                  <a:pt x="163662" y="305650"/>
                </a:lnTo>
                <a:lnTo>
                  <a:pt x="161495" y="313304"/>
                </a:lnTo>
                <a:lnTo>
                  <a:pt x="156972" y="328159"/>
                </a:lnTo>
                <a:lnTo>
                  <a:pt x="147599" y="357098"/>
                </a:lnTo>
                <a:lnTo>
                  <a:pt x="142858" y="369319"/>
                </a:lnTo>
                <a:lnTo>
                  <a:pt x="140482" y="374800"/>
                </a:lnTo>
                <a:lnTo>
                  <a:pt x="137311" y="380042"/>
                </a:lnTo>
                <a:lnTo>
                  <a:pt x="133609" y="385124"/>
                </a:lnTo>
                <a:lnTo>
                  <a:pt x="129555" y="390099"/>
                </a:lnTo>
                <a:lnTo>
                  <a:pt x="125049" y="397744"/>
                </a:lnTo>
                <a:lnTo>
                  <a:pt x="122252" y="403788"/>
                </a:lnTo>
                <a:lnTo>
                  <a:pt x="117008" y="411653"/>
                </a:lnTo>
                <a:lnTo>
                  <a:pt x="114656" y="420030"/>
                </a:lnTo>
                <a:lnTo>
                  <a:pt x="113743" y="420514"/>
                </a:lnTo>
                <a:lnTo>
                  <a:pt x="108692" y="421290"/>
                </a:lnTo>
                <a:lnTo>
                  <a:pt x="107183" y="421478"/>
                </a:lnTo>
                <a:lnTo>
                  <a:pt x="107156" y="4143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383"/>
          <p:cNvSpPr/>
          <p:nvPr/>
        </p:nvSpPr>
        <p:spPr>
          <a:xfrm>
            <a:off x="8258175" y="1850231"/>
            <a:ext cx="57151" cy="235745"/>
          </a:xfrm>
          <a:custGeom>
            <a:avLst/>
            <a:gdLst/>
            <a:ahLst/>
            <a:cxnLst/>
            <a:rect l="0" t="0" r="0" b="0"/>
            <a:pathLst>
              <a:path w="57151" h="235745">
                <a:moveTo>
                  <a:pt x="0" y="0"/>
                </a:moveTo>
                <a:lnTo>
                  <a:pt x="3792" y="3792"/>
                </a:lnTo>
                <a:lnTo>
                  <a:pt x="4909" y="5703"/>
                </a:lnTo>
                <a:lnTo>
                  <a:pt x="6151" y="9943"/>
                </a:lnTo>
                <a:lnTo>
                  <a:pt x="6849" y="16792"/>
                </a:lnTo>
                <a:lnTo>
                  <a:pt x="7012" y="23603"/>
                </a:lnTo>
                <a:lnTo>
                  <a:pt x="7135" y="54896"/>
                </a:lnTo>
                <a:lnTo>
                  <a:pt x="7932" y="60409"/>
                </a:lnTo>
                <a:lnTo>
                  <a:pt x="9256" y="66467"/>
                </a:lnTo>
                <a:lnTo>
                  <a:pt x="10933" y="72886"/>
                </a:lnTo>
                <a:lnTo>
                  <a:pt x="12051" y="78753"/>
                </a:lnTo>
                <a:lnTo>
                  <a:pt x="12796" y="84252"/>
                </a:lnTo>
                <a:lnTo>
                  <a:pt x="13294" y="89506"/>
                </a:lnTo>
                <a:lnTo>
                  <a:pt x="14419" y="95389"/>
                </a:lnTo>
                <a:lnTo>
                  <a:pt x="15962" y="101693"/>
                </a:lnTo>
                <a:lnTo>
                  <a:pt x="17784" y="108276"/>
                </a:lnTo>
                <a:lnTo>
                  <a:pt x="21927" y="121942"/>
                </a:lnTo>
                <a:lnTo>
                  <a:pt x="24143" y="128919"/>
                </a:lnTo>
                <a:lnTo>
                  <a:pt x="25620" y="135159"/>
                </a:lnTo>
                <a:lnTo>
                  <a:pt x="26605" y="140906"/>
                </a:lnTo>
                <a:lnTo>
                  <a:pt x="27261" y="146325"/>
                </a:lnTo>
                <a:lnTo>
                  <a:pt x="28492" y="151525"/>
                </a:lnTo>
                <a:lnTo>
                  <a:pt x="30108" y="156579"/>
                </a:lnTo>
                <a:lnTo>
                  <a:pt x="31978" y="161536"/>
                </a:lnTo>
                <a:lnTo>
                  <a:pt x="34018" y="166428"/>
                </a:lnTo>
                <a:lnTo>
                  <a:pt x="36172" y="171277"/>
                </a:lnTo>
                <a:lnTo>
                  <a:pt x="38403" y="176097"/>
                </a:lnTo>
                <a:lnTo>
                  <a:pt x="39889" y="180898"/>
                </a:lnTo>
                <a:lnTo>
                  <a:pt x="40880" y="185686"/>
                </a:lnTo>
                <a:lnTo>
                  <a:pt x="41541" y="190466"/>
                </a:lnTo>
                <a:lnTo>
                  <a:pt x="42775" y="195239"/>
                </a:lnTo>
                <a:lnTo>
                  <a:pt x="44391" y="200010"/>
                </a:lnTo>
                <a:lnTo>
                  <a:pt x="46263" y="204777"/>
                </a:lnTo>
                <a:lnTo>
                  <a:pt x="47511" y="208749"/>
                </a:lnTo>
                <a:lnTo>
                  <a:pt x="48897" y="215279"/>
                </a:lnTo>
                <a:lnTo>
                  <a:pt x="49513" y="220828"/>
                </a:lnTo>
                <a:lnTo>
                  <a:pt x="49677" y="223418"/>
                </a:lnTo>
                <a:lnTo>
                  <a:pt x="50580" y="225939"/>
                </a:lnTo>
                <a:lnTo>
                  <a:pt x="51976" y="228414"/>
                </a:lnTo>
                <a:lnTo>
                  <a:pt x="57150" y="2357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384"/>
          <p:cNvSpPr/>
          <p:nvPr/>
        </p:nvSpPr>
        <p:spPr>
          <a:xfrm>
            <a:off x="8201025" y="1985962"/>
            <a:ext cx="250032" cy="7145"/>
          </a:xfrm>
          <a:custGeom>
            <a:avLst/>
            <a:gdLst/>
            <a:ahLst/>
            <a:cxnLst/>
            <a:rect l="0" t="0" r="0" b="0"/>
            <a:pathLst>
              <a:path w="250032" h="7145">
                <a:moveTo>
                  <a:pt x="0" y="7144"/>
                </a:moveTo>
                <a:lnTo>
                  <a:pt x="3792" y="3352"/>
                </a:lnTo>
                <a:lnTo>
                  <a:pt x="6497" y="2234"/>
                </a:lnTo>
                <a:lnTo>
                  <a:pt x="9887" y="1489"/>
                </a:lnTo>
                <a:lnTo>
                  <a:pt x="13735" y="993"/>
                </a:lnTo>
                <a:lnTo>
                  <a:pt x="17888" y="662"/>
                </a:lnTo>
                <a:lnTo>
                  <a:pt x="22243" y="441"/>
                </a:lnTo>
                <a:lnTo>
                  <a:pt x="31317" y="196"/>
                </a:lnTo>
                <a:lnTo>
                  <a:pt x="75220" y="8"/>
                </a:lnTo>
                <a:lnTo>
                  <a:pt x="81104" y="799"/>
                </a:lnTo>
                <a:lnTo>
                  <a:pt x="87407" y="2120"/>
                </a:lnTo>
                <a:lnTo>
                  <a:pt x="93990" y="3795"/>
                </a:lnTo>
                <a:lnTo>
                  <a:pt x="100759" y="4911"/>
                </a:lnTo>
                <a:lnTo>
                  <a:pt x="107655" y="5655"/>
                </a:lnTo>
                <a:lnTo>
                  <a:pt x="114632" y="6151"/>
                </a:lnTo>
                <a:lnTo>
                  <a:pt x="121665" y="6482"/>
                </a:lnTo>
                <a:lnTo>
                  <a:pt x="135829" y="6850"/>
                </a:lnTo>
                <a:lnTo>
                  <a:pt x="178467" y="7127"/>
                </a:lnTo>
                <a:lnTo>
                  <a:pt x="204457" y="7142"/>
                </a:lnTo>
                <a:lnTo>
                  <a:pt x="209329" y="6348"/>
                </a:lnTo>
                <a:lnTo>
                  <a:pt x="214165" y="5026"/>
                </a:lnTo>
                <a:lnTo>
                  <a:pt x="218977" y="3351"/>
                </a:lnTo>
                <a:lnTo>
                  <a:pt x="222978" y="2234"/>
                </a:lnTo>
                <a:lnTo>
                  <a:pt x="226439" y="1489"/>
                </a:lnTo>
                <a:lnTo>
                  <a:pt x="229541" y="993"/>
                </a:lnTo>
                <a:lnTo>
                  <a:pt x="232402" y="662"/>
                </a:lnTo>
                <a:lnTo>
                  <a:pt x="235103" y="441"/>
                </a:lnTo>
                <a:lnTo>
                  <a:pt x="237697" y="294"/>
                </a:lnTo>
                <a:lnTo>
                  <a:pt x="242698" y="131"/>
                </a:lnTo>
                <a:lnTo>
                  <a:pt x="25003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385"/>
          <p:cNvSpPr/>
          <p:nvPr/>
        </p:nvSpPr>
        <p:spPr>
          <a:xfrm>
            <a:off x="8501062" y="1850231"/>
            <a:ext cx="71439" cy="235745"/>
          </a:xfrm>
          <a:custGeom>
            <a:avLst/>
            <a:gdLst/>
            <a:ahLst/>
            <a:cxnLst/>
            <a:rect l="0" t="0" r="0" b="0"/>
            <a:pathLst>
              <a:path w="71439" h="235745">
                <a:moveTo>
                  <a:pt x="0" y="0"/>
                </a:moveTo>
                <a:lnTo>
                  <a:pt x="0" y="6151"/>
                </a:lnTo>
                <a:lnTo>
                  <a:pt x="794" y="6482"/>
                </a:lnTo>
                <a:lnTo>
                  <a:pt x="2116" y="6702"/>
                </a:lnTo>
                <a:lnTo>
                  <a:pt x="3793" y="6849"/>
                </a:lnTo>
                <a:lnTo>
                  <a:pt x="4910" y="7741"/>
                </a:lnTo>
                <a:lnTo>
                  <a:pt x="5654" y="9129"/>
                </a:lnTo>
                <a:lnTo>
                  <a:pt x="6152" y="10849"/>
                </a:lnTo>
                <a:lnTo>
                  <a:pt x="7276" y="12789"/>
                </a:lnTo>
                <a:lnTo>
                  <a:pt x="8819" y="14876"/>
                </a:lnTo>
                <a:lnTo>
                  <a:pt x="10643" y="17061"/>
                </a:lnTo>
                <a:lnTo>
                  <a:pt x="12652" y="20105"/>
                </a:lnTo>
                <a:lnTo>
                  <a:pt x="14784" y="23722"/>
                </a:lnTo>
                <a:lnTo>
                  <a:pt x="17001" y="27721"/>
                </a:lnTo>
                <a:lnTo>
                  <a:pt x="18476" y="31974"/>
                </a:lnTo>
                <a:lnTo>
                  <a:pt x="19462" y="36397"/>
                </a:lnTo>
                <a:lnTo>
                  <a:pt x="20118" y="40933"/>
                </a:lnTo>
                <a:lnTo>
                  <a:pt x="20555" y="45545"/>
                </a:lnTo>
                <a:lnTo>
                  <a:pt x="20848" y="50207"/>
                </a:lnTo>
                <a:lnTo>
                  <a:pt x="21042" y="54903"/>
                </a:lnTo>
                <a:lnTo>
                  <a:pt x="21258" y="66470"/>
                </a:lnTo>
                <a:lnTo>
                  <a:pt x="21317" y="72888"/>
                </a:lnTo>
                <a:lnTo>
                  <a:pt x="22148" y="78755"/>
                </a:lnTo>
                <a:lnTo>
                  <a:pt x="23497" y="84253"/>
                </a:lnTo>
                <a:lnTo>
                  <a:pt x="25190" y="89506"/>
                </a:lnTo>
                <a:lnTo>
                  <a:pt x="26318" y="95389"/>
                </a:lnTo>
                <a:lnTo>
                  <a:pt x="27070" y="101693"/>
                </a:lnTo>
                <a:lnTo>
                  <a:pt x="27572" y="108276"/>
                </a:lnTo>
                <a:lnTo>
                  <a:pt x="27906" y="114253"/>
                </a:lnTo>
                <a:lnTo>
                  <a:pt x="28277" y="125127"/>
                </a:lnTo>
                <a:lnTo>
                  <a:pt x="29170" y="130249"/>
                </a:lnTo>
                <a:lnTo>
                  <a:pt x="30559" y="135251"/>
                </a:lnTo>
                <a:lnTo>
                  <a:pt x="32279" y="140174"/>
                </a:lnTo>
                <a:lnTo>
                  <a:pt x="33426" y="145837"/>
                </a:lnTo>
                <a:lnTo>
                  <a:pt x="34190" y="151993"/>
                </a:lnTo>
                <a:lnTo>
                  <a:pt x="34699" y="158479"/>
                </a:lnTo>
                <a:lnTo>
                  <a:pt x="35833" y="163596"/>
                </a:lnTo>
                <a:lnTo>
                  <a:pt x="37382" y="167802"/>
                </a:lnTo>
                <a:lnTo>
                  <a:pt x="39208" y="171399"/>
                </a:lnTo>
                <a:lnTo>
                  <a:pt x="40427" y="175385"/>
                </a:lnTo>
                <a:lnTo>
                  <a:pt x="41239" y="179629"/>
                </a:lnTo>
                <a:lnTo>
                  <a:pt x="41780" y="184047"/>
                </a:lnTo>
                <a:lnTo>
                  <a:pt x="42935" y="187785"/>
                </a:lnTo>
                <a:lnTo>
                  <a:pt x="44498" y="191071"/>
                </a:lnTo>
                <a:lnTo>
                  <a:pt x="46334" y="194056"/>
                </a:lnTo>
                <a:lnTo>
                  <a:pt x="48352" y="197633"/>
                </a:lnTo>
                <a:lnTo>
                  <a:pt x="52711" y="205841"/>
                </a:lnTo>
                <a:lnTo>
                  <a:pt x="54190" y="209458"/>
                </a:lnTo>
                <a:lnTo>
                  <a:pt x="55835" y="215595"/>
                </a:lnTo>
                <a:lnTo>
                  <a:pt x="57067" y="218342"/>
                </a:lnTo>
                <a:lnTo>
                  <a:pt x="58682" y="220968"/>
                </a:lnTo>
                <a:lnTo>
                  <a:pt x="60553" y="223512"/>
                </a:lnTo>
                <a:lnTo>
                  <a:pt x="62632" y="228455"/>
                </a:lnTo>
                <a:lnTo>
                  <a:pt x="63185" y="230884"/>
                </a:lnTo>
                <a:lnTo>
                  <a:pt x="64349" y="232504"/>
                </a:lnTo>
                <a:lnTo>
                  <a:pt x="65918" y="233584"/>
                </a:lnTo>
                <a:lnTo>
                  <a:pt x="71438" y="2357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386"/>
          <p:cNvSpPr/>
          <p:nvPr/>
        </p:nvSpPr>
        <p:spPr>
          <a:xfrm>
            <a:off x="8672560" y="1821777"/>
            <a:ext cx="192491" cy="255930"/>
          </a:xfrm>
          <a:custGeom>
            <a:avLst/>
            <a:gdLst/>
            <a:ahLst/>
            <a:cxnLst/>
            <a:rect l="0" t="0" r="0" b="0"/>
            <a:pathLst>
              <a:path w="192491" h="255930">
                <a:moveTo>
                  <a:pt x="92821" y="35598"/>
                </a:moveTo>
                <a:lnTo>
                  <a:pt x="92821" y="31805"/>
                </a:lnTo>
                <a:lnTo>
                  <a:pt x="93615" y="29894"/>
                </a:lnTo>
                <a:lnTo>
                  <a:pt x="98972" y="22597"/>
                </a:lnTo>
                <a:lnTo>
                  <a:pt x="99523" y="19765"/>
                </a:lnTo>
                <a:lnTo>
                  <a:pt x="99834" y="13709"/>
                </a:lnTo>
                <a:lnTo>
                  <a:pt x="99926" y="6887"/>
                </a:lnTo>
                <a:lnTo>
                  <a:pt x="99938" y="4551"/>
                </a:lnTo>
                <a:lnTo>
                  <a:pt x="99154" y="2993"/>
                </a:lnTo>
                <a:lnTo>
                  <a:pt x="97837" y="1955"/>
                </a:lnTo>
                <a:lnTo>
                  <a:pt x="96165" y="1263"/>
                </a:lnTo>
                <a:lnTo>
                  <a:pt x="92191" y="494"/>
                </a:lnTo>
                <a:lnTo>
                  <a:pt x="87778" y="152"/>
                </a:lnTo>
                <a:lnTo>
                  <a:pt x="83172" y="0"/>
                </a:lnTo>
                <a:lnTo>
                  <a:pt x="79244" y="754"/>
                </a:lnTo>
                <a:lnTo>
                  <a:pt x="74244" y="2050"/>
                </a:lnTo>
                <a:lnTo>
                  <a:pt x="68530" y="3707"/>
                </a:lnTo>
                <a:lnTo>
                  <a:pt x="63927" y="5606"/>
                </a:lnTo>
                <a:lnTo>
                  <a:pt x="60065" y="7666"/>
                </a:lnTo>
                <a:lnTo>
                  <a:pt x="56696" y="9833"/>
                </a:lnTo>
                <a:lnTo>
                  <a:pt x="52862" y="12071"/>
                </a:lnTo>
                <a:lnTo>
                  <a:pt x="48720" y="14357"/>
                </a:lnTo>
                <a:lnTo>
                  <a:pt x="44370" y="16674"/>
                </a:lnTo>
                <a:lnTo>
                  <a:pt x="39883" y="19807"/>
                </a:lnTo>
                <a:lnTo>
                  <a:pt x="35303" y="23483"/>
                </a:lnTo>
                <a:lnTo>
                  <a:pt x="30663" y="27521"/>
                </a:lnTo>
                <a:lnTo>
                  <a:pt x="25983" y="31007"/>
                </a:lnTo>
                <a:lnTo>
                  <a:pt x="21275" y="34125"/>
                </a:lnTo>
                <a:lnTo>
                  <a:pt x="16549" y="36997"/>
                </a:lnTo>
                <a:lnTo>
                  <a:pt x="12604" y="39705"/>
                </a:lnTo>
                <a:lnTo>
                  <a:pt x="9181" y="42305"/>
                </a:lnTo>
                <a:lnTo>
                  <a:pt x="6104" y="44831"/>
                </a:lnTo>
                <a:lnTo>
                  <a:pt x="4053" y="47310"/>
                </a:lnTo>
                <a:lnTo>
                  <a:pt x="2687" y="49756"/>
                </a:lnTo>
                <a:lnTo>
                  <a:pt x="1774" y="52180"/>
                </a:lnTo>
                <a:lnTo>
                  <a:pt x="762" y="59107"/>
                </a:lnTo>
                <a:lnTo>
                  <a:pt x="312" y="66684"/>
                </a:lnTo>
                <a:lnTo>
                  <a:pt x="112" y="72697"/>
                </a:lnTo>
                <a:lnTo>
                  <a:pt x="0" y="80545"/>
                </a:lnTo>
                <a:lnTo>
                  <a:pt x="778" y="83025"/>
                </a:lnTo>
                <a:lnTo>
                  <a:pt x="5612" y="90592"/>
                </a:lnTo>
                <a:lnTo>
                  <a:pt x="6107" y="91310"/>
                </a:lnTo>
                <a:lnTo>
                  <a:pt x="10890" y="94225"/>
                </a:lnTo>
                <a:lnTo>
                  <a:pt x="18307" y="98167"/>
                </a:lnTo>
                <a:lnTo>
                  <a:pt x="26895" y="102565"/>
                </a:lnTo>
                <a:lnTo>
                  <a:pt x="31408" y="104055"/>
                </a:lnTo>
                <a:lnTo>
                  <a:pt x="36004" y="105048"/>
                </a:lnTo>
                <a:lnTo>
                  <a:pt x="40655" y="105710"/>
                </a:lnTo>
                <a:lnTo>
                  <a:pt x="46931" y="106946"/>
                </a:lnTo>
                <a:lnTo>
                  <a:pt x="62371" y="110435"/>
                </a:lnTo>
                <a:lnTo>
                  <a:pt x="70140" y="112477"/>
                </a:lnTo>
                <a:lnTo>
                  <a:pt x="77701" y="114632"/>
                </a:lnTo>
                <a:lnTo>
                  <a:pt x="85121" y="116862"/>
                </a:lnTo>
                <a:lnTo>
                  <a:pt x="92450" y="119936"/>
                </a:lnTo>
                <a:lnTo>
                  <a:pt x="99718" y="123573"/>
                </a:lnTo>
                <a:lnTo>
                  <a:pt x="106944" y="127585"/>
                </a:lnTo>
                <a:lnTo>
                  <a:pt x="114936" y="131054"/>
                </a:lnTo>
                <a:lnTo>
                  <a:pt x="123440" y="134160"/>
                </a:lnTo>
                <a:lnTo>
                  <a:pt x="132283" y="137025"/>
                </a:lnTo>
                <a:lnTo>
                  <a:pt x="139767" y="140522"/>
                </a:lnTo>
                <a:lnTo>
                  <a:pt x="146343" y="144441"/>
                </a:lnTo>
                <a:lnTo>
                  <a:pt x="152315" y="148641"/>
                </a:lnTo>
                <a:lnTo>
                  <a:pt x="157883" y="152235"/>
                </a:lnTo>
                <a:lnTo>
                  <a:pt x="163184" y="155424"/>
                </a:lnTo>
                <a:lnTo>
                  <a:pt x="168304" y="158345"/>
                </a:lnTo>
                <a:lnTo>
                  <a:pt x="172512" y="161879"/>
                </a:lnTo>
                <a:lnTo>
                  <a:pt x="176111" y="165823"/>
                </a:lnTo>
                <a:lnTo>
                  <a:pt x="179304" y="170039"/>
                </a:lnTo>
                <a:lnTo>
                  <a:pt x="181432" y="174438"/>
                </a:lnTo>
                <a:lnTo>
                  <a:pt x="182851" y="178958"/>
                </a:lnTo>
                <a:lnTo>
                  <a:pt x="183797" y="183558"/>
                </a:lnTo>
                <a:lnTo>
                  <a:pt x="186965" y="190787"/>
                </a:lnTo>
                <a:lnTo>
                  <a:pt x="188921" y="193826"/>
                </a:lnTo>
                <a:lnTo>
                  <a:pt x="191095" y="201436"/>
                </a:lnTo>
                <a:lnTo>
                  <a:pt x="192060" y="209316"/>
                </a:lnTo>
                <a:lnTo>
                  <a:pt x="192490" y="215464"/>
                </a:lnTo>
                <a:lnTo>
                  <a:pt x="190564" y="222959"/>
                </a:lnTo>
                <a:lnTo>
                  <a:pt x="187062" y="230788"/>
                </a:lnTo>
                <a:lnTo>
                  <a:pt x="182860" y="236914"/>
                </a:lnTo>
                <a:lnTo>
                  <a:pt x="178347" y="242282"/>
                </a:lnTo>
                <a:lnTo>
                  <a:pt x="176032" y="244824"/>
                </a:lnTo>
                <a:lnTo>
                  <a:pt x="173695" y="246520"/>
                </a:lnTo>
                <a:lnTo>
                  <a:pt x="168981" y="248403"/>
                </a:lnTo>
                <a:lnTo>
                  <a:pt x="165819" y="249699"/>
                </a:lnTo>
                <a:lnTo>
                  <a:pt x="162124" y="251357"/>
                </a:lnTo>
                <a:lnTo>
                  <a:pt x="158073" y="253256"/>
                </a:lnTo>
                <a:lnTo>
                  <a:pt x="154578" y="254522"/>
                </a:lnTo>
                <a:lnTo>
                  <a:pt x="148579" y="255929"/>
                </a:lnTo>
                <a:lnTo>
                  <a:pt x="145074" y="255510"/>
                </a:lnTo>
                <a:lnTo>
                  <a:pt x="141150" y="254437"/>
                </a:lnTo>
                <a:lnTo>
                  <a:pt x="136947" y="252928"/>
                </a:lnTo>
                <a:lnTo>
                  <a:pt x="133351" y="251922"/>
                </a:lnTo>
                <a:lnTo>
                  <a:pt x="130160" y="251251"/>
                </a:lnTo>
                <a:lnTo>
                  <a:pt x="127239" y="250804"/>
                </a:lnTo>
                <a:lnTo>
                  <a:pt x="121876" y="248191"/>
                </a:lnTo>
                <a:lnTo>
                  <a:pt x="119334" y="246383"/>
                </a:lnTo>
                <a:lnTo>
                  <a:pt x="116053" y="245177"/>
                </a:lnTo>
                <a:lnTo>
                  <a:pt x="112278" y="244374"/>
                </a:lnTo>
                <a:lnTo>
                  <a:pt x="108173" y="243838"/>
                </a:lnTo>
                <a:lnTo>
                  <a:pt x="104643" y="242687"/>
                </a:lnTo>
                <a:lnTo>
                  <a:pt x="101497" y="241126"/>
                </a:lnTo>
                <a:lnTo>
                  <a:pt x="98604" y="239291"/>
                </a:lnTo>
                <a:lnTo>
                  <a:pt x="93275" y="233020"/>
                </a:lnTo>
                <a:lnTo>
                  <a:pt x="89054" y="225734"/>
                </a:lnTo>
                <a:lnTo>
                  <a:pt x="85884" y="216377"/>
                </a:lnTo>
                <a:lnTo>
                  <a:pt x="84227" y="212473"/>
                </a:lnTo>
                <a:lnTo>
                  <a:pt x="82329" y="208283"/>
                </a:lnTo>
                <a:lnTo>
                  <a:pt x="81857" y="203903"/>
                </a:lnTo>
                <a:lnTo>
                  <a:pt x="82337" y="199395"/>
                </a:lnTo>
                <a:lnTo>
                  <a:pt x="83451" y="194802"/>
                </a:lnTo>
                <a:lnTo>
                  <a:pt x="84193" y="190153"/>
                </a:lnTo>
                <a:lnTo>
                  <a:pt x="84687" y="185465"/>
                </a:lnTo>
                <a:lnTo>
                  <a:pt x="85017" y="180753"/>
                </a:lnTo>
                <a:lnTo>
                  <a:pt x="86031" y="175230"/>
                </a:lnTo>
                <a:lnTo>
                  <a:pt x="87500" y="169167"/>
                </a:lnTo>
                <a:lnTo>
                  <a:pt x="89274" y="162744"/>
                </a:lnTo>
                <a:lnTo>
                  <a:pt x="91250" y="156874"/>
                </a:lnTo>
                <a:lnTo>
                  <a:pt x="93362" y="151374"/>
                </a:lnTo>
                <a:lnTo>
                  <a:pt x="95562" y="146119"/>
                </a:lnTo>
                <a:lnTo>
                  <a:pt x="97824" y="141029"/>
                </a:lnTo>
                <a:lnTo>
                  <a:pt x="102453" y="131139"/>
                </a:lnTo>
                <a:lnTo>
                  <a:pt x="104798" y="125486"/>
                </a:lnTo>
                <a:lnTo>
                  <a:pt x="107156" y="119336"/>
                </a:lnTo>
                <a:lnTo>
                  <a:pt x="109521" y="112854"/>
                </a:lnTo>
                <a:lnTo>
                  <a:pt x="111892" y="106946"/>
                </a:lnTo>
                <a:lnTo>
                  <a:pt x="114266" y="101419"/>
                </a:lnTo>
                <a:lnTo>
                  <a:pt x="119021" y="91045"/>
                </a:lnTo>
                <a:lnTo>
                  <a:pt x="123780" y="81143"/>
                </a:lnTo>
                <a:lnTo>
                  <a:pt x="125366" y="76280"/>
                </a:lnTo>
                <a:lnTo>
                  <a:pt x="126424" y="71450"/>
                </a:lnTo>
                <a:lnTo>
                  <a:pt x="127130" y="66643"/>
                </a:lnTo>
                <a:lnTo>
                  <a:pt x="130030" y="59185"/>
                </a:lnTo>
                <a:lnTo>
                  <a:pt x="131914" y="56085"/>
                </a:lnTo>
                <a:lnTo>
                  <a:pt x="134008" y="48407"/>
                </a:lnTo>
                <a:lnTo>
                  <a:pt x="134938" y="40497"/>
                </a:lnTo>
                <a:lnTo>
                  <a:pt x="135353" y="34335"/>
                </a:lnTo>
                <a:lnTo>
                  <a:pt x="135585" y="26404"/>
                </a:lnTo>
                <a:lnTo>
                  <a:pt x="134824" y="24706"/>
                </a:lnTo>
                <a:lnTo>
                  <a:pt x="133523" y="23574"/>
                </a:lnTo>
                <a:lnTo>
                  <a:pt x="131862" y="22819"/>
                </a:lnTo>
                <a:lnTo>
                  <a:pt x="127899" y="19864"/>
                </a:lnTo>
                <a:lnTo>
                  <a:pt x="125732" y="17965"/>
                </a:lnTo>
                <a:lnTo>
                  <a:pt x="123492" y="16699"/>
                </a:lnTo>
                <a:lnTo>
                  <a:pt x="118887" y="15292"/>
                </a:lnTo>
                <a:lnTo>
                  <a:pt x="115756" y="15710"/>
                </a:lnTo>
                <a:lnTo>
                  <a:pt x="112078" y="16783"/>
                </a:lnTo>
                <a:lnTo>
                  <a:pt x="108042" y="18292"/>
                </a:lnTo>
                <a:lnTo>
                  <a:pt x="103761" y="19298"/>
                </a:lnTo>
                <a:lnTo>
                  <a:pt x="99321" y="19969"/>
                </a:lnTo>
                <a:lnTo>
                  <a:pt x="94773" y="20416"/>
                </a:lnTo>
                <a:lnTo>
                  <a:pt x="90948" y="21508"/>
                </a:lnTo>
                <a:lnTo>
                  <a:pt x="87603" y="23029"/>
                </a:lnTo>
                <a:lnTo>
                  <a:pt x="78533" y="2845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PenAnnotation387"/>
          <p:cNvSpPr/>
          <p:nvPr/>
        </p:nvSpPr>
        <p:spPr>
          <a:xfrm>
            <a:off x="6179343" y="2443188"/>
            <a:ext cx="278179" cy="399980"/>
          </a:xfrm>
          <a:custGeom>
            <a:avLst/>
            <a:gdLst/>
            <a:ahLst/>
            <a:cxnLst/>
            <a:rect l="0" t="0" r="0" b="0"/>
            <a:pathLst>
              <a:path w="278179" h="399980">
                <a:moveTo>
                  <a:pt x="0" y="7118"/>
                </a:moveTo>
                <a:lnTo>
                  <a:pt x="0" y="0"/>
                </a:lnTo>
                <a:lnTo>
                  <a:pt x="0" y="58219"/>
                </a:lnTo>
                <a:lnTo>
                  <a:pt x="2117" y="65813"/>
                </a:lnTo>
                <a:lnTo>
                  <a:pt x="5703" y="74480"/>
                </a:lnTo>
                <a:lnTo>
                  <a:pt x="9943" y="83623"/>
                </a:lnTo>
                <a:lnTo>
                  <a:pt x="16793" y="97696"/>
                </a:lnTo>
                <a:lnTo>
                  <a:pt x="23603" y="107171"/>
                </a:lnTo>
                <a:lnTo>
                  <a:pt x="31128" y="116673"/>
                </a:lnTo>
                <a:lnTo>
                  <a:pt x="37118" y="126188"/>
                </a:lnTo>
                <a:lnTo>
                  <a:pt x="44543" y="135709"/>
                </a:lnTo>
                <a:lnTo>
                  <a:pt x="52341" y="144438"/>
                </a:lnTo>
                <a:lnTo>
                  <a:pt x="58452" y="150964"/>
                </a:lnTo>
                <a:lnTo>
                  <a:pt x="65931" y="156510"/>
                </a:lnTo>
                <a:lnTo>
                  <a:pt x="70148" y="159100"/>
                </a:lnTo>
                <a:lnTo>
                  <a:pt x="74546" y="160827"/>
                </a:lnTo>
                <a:lnTo>
                  <a:pt x="79067" y="161978"/>
                </a:lnTo>
                <a:lnTo>
                  <a:pt x="83668" y="162745"/>
                </a:lnTo>
                <a:lnTo>
                  <a:pt x="88322" y="164051"/>
                </a:lnTo>
                <a:lnTo>
                  <a:pt x="93013" y="165715"/>
                </a:lnTo>
                <a:lnTo>
                  <a:pt x="101665" y="168887"/>
                </a:lnTo>
                <a:lnTo>
                  <a:pt x="108155" y="170296"/>
                </a:lnTo>
                <a:lnTo>
                  <a:pt x="115802" y="170923"/>
                </a:lnTo>
                <a:lnTo>
                  <a:pt x="120064" y="171090"/>
                </a:lnTo>
                <a:lnTo>
                  <a:pt x="124493" y="170408"/>
                </a:lnTo>
                <a:lnTo>
                  <a:pt x="129033" y="169159"/>
                </a:lnTo>
                <a:lnTo>
                  <a:pt x="133647" y="167533"/>
                </a:lnTo>
                <a:lnTo>
                  <a:pt x="138310" y="165655"/>
                </a:lnTo>
                <a:lnTo>
                  <a:pt x="143007" y="163609"/>
                </a:lnTo>
                <a:lnTo>
                  <a:pt x="151665" y="159220"/>
                </a:lnTo>
                <a:lnTo>
                  <a:pt x="158159" y="154623"/>
                </a:lnTo>
                <a:lnTo>
                  <a:pt x="165808" y="149934"/>
                </a:lnTo>
                <a:lnTo>
                  <a:pt x="170070" y="147572"/>
                </a:lnTo>
                <a:lnTo>
                  <a:pt x="176922" y="140715"/>
                </a:lnTo>
                <a:lnTo>
                  <a:pt x="179861" y="136664"/>
                </a:lnTo>
                <a:lnTo>
                  <a:pt x="183126" y="127929"/>
                </a:lnTo>
                <a:lnTo>
                  <a:pt x="185371" y="118756"/>
                </a:lnTo>
                <a:lnTo>
                  <a:pt x="189014" y="109387"/>
                </a:lnTo>
                <a:lnTo>
                  <a:pt x="191163" y="99931"/>
                </a:lnTo>
                <a:lnTo>
                  <a:pt x="192118" y="90437"/>
                </a:lnTo>
                <a:lnTo>
                  <a:pt x="192542" y="80925"/>
                </a:lnTo>
                <a:lnTo>
                  <a:pt x="192781" y="70438"/>
                </a:lnTo>
                <a:lnTo>
                  <a:pt x="190720" y="62777"/>
                </a:lnTo>
                <a:lnTo>
                  <a:pt x="187214" y="51655"/>
                </a:lnTo>
                <a:lnTo>
                  <a:pt x="186722" y="48716"/>
                </a:lnTo>
                <a:lnTo>
                  <a:pt x="184059" y="43333"/>
                </a:lnTo>
                <a:lnTo>
                  <a:pt x="182237" y="40786"/>
                </a:lnTo>
                <a:lnTo>
                  <a:pt x="180213" y="35840"/>
                </a:lnTo>
                <a:lnTo>
                  <a:pt x="179674" y="33410"/>
                </a:lnTo>
                <a:lnTo>
                  <a:pt x="178520" y="31789"/>
                </a:lnTo>
                <a:lnTo>
                  <a:pt x="176957" y="30709"/>
                </a:lnTo>
                <a:lnTo>
                  <a:pt x="171546" y="28587"/>
                </a:lnTo>
                <a:lnTo>
                  <a:pt x="171479" y="32353"/>
                </a:lnTo>
                <a:lnTo>
                  <a:pt x="172263" y="33466"/>
                </a:lnTo>
                <a:lnTo>
                  <a:pt x="173580" y="34208"/>
                </a:lnTo>
                <a:lnTo>
                  <a:pt x="175251" y="34703"/>
                </a:lnTo>
                <a:lnTo>
                  <a:pt x="179225" y="37369"/>
                </a:lnTo>
                <a:lnTo>
                  <a:pt x="181396" y="39192"/>
                </a:lnTo>
                <a:lnTo>
                  <a:pt x="188243" y="49342"/>
                </a:lnTo>
                <a:lnTo>
                  <a:pt x="195054" y="55782"/>
                </a:lnTo>
                <a:lnTo>
                  <a:pt x="199092" y="58610"/>
                </a:lnTo>
                <a:lnTo>
                  <a:pt x="205696" y="68103"/>
                </a:lnTo>
                <a:lnTo>
                  <a:pt x="212071" y="79466"/>
                </a:lnTo>
                <a:lnTo>
                  <a:pt x="220195" y="89808"/>
                </a:lnTo>
                <a:lnTo>
                  <a:pt x="224585" y="94789"/>
                </a:lnTo>
                <a:lnTo>
                  <a:pt x="233695" y="104555"/>
                </a:lnTo>
                <a:lnTo>
                  <a:pt x="238347" y="110176"/>
                </a:lnTo>
                <a:lnTo>
                  <a:pt x="243035" y="116304"/>
                </a:lnTo>
                <a:lnTo>
                  <a:pt x="247749" y="122772"/>
                </a:lnTo>
                <a:lnTo>
                  <a:pt x="251685" y="129464"/>
                </a:lnTo>
                <a:lnTo>
                  <a:pt x="255103" y="136307"/>
                </a:lnTo>
                <a:lnTo>
                  <a:pt x="261016" y="149466"/>
                </a:lnTo>
                <a:lnTo>
                  <a:pt x="266291" y="160607"/>
                </a:lnTo>
                <a:lnTo>
                  <a:pt x="268809" y="167388"/>
                </a:lnTo>
                <a:lnTo>
                  <a:pt x="271281" y="175083"/>
                </a:lnTo>
                <a:lnTo>
                  <a:pt x="273723" y="183388"/>
                </a:lnTo>
                <a:lnTo>
                  <a:pt x="275351" y="191307"/>
                </a:lnTo>
                <a:lnTo>
                  <a:pt x="276436" y="198967"/>
                </a:lnTo>
                <a:lnTo>
                  <a:pt x="277160" y="206454"/>
                </a:lnTo>
                <a:lnTo>
                  <a:pt x="277642" y="213828"/>
                </a:lnTo>
                <a:lnTo>
                  <a:pt x="277964" y="221124"/>
                </a:lnTo>
                <a:lnTo>
                  <a:pt x="278178" y="228370"/>
                </a:lnTo>
                <a:lnTo>
                  <a:pt x="277527" y="235582"/>
                </a:lnTo>
                <a:lnTo>
                  <a:pt x="276300" y="242771"/>
                </a:lnTo>
                <a:lnTo>
                  <a:pt x="274687" y="249945"/>
                </a:lnTo>
                <a:lnTo>
                  <a:pt x="270779" y="262149"/>
                </a:lnTo>
                <a:lnTo>
                  <a:pt x="266397" y="273659"/>
                </a:lnTo>
                <a:lnTo>
                  <a:pt x="261803" y="286712"/>
                </a:lnTo>
                <a:lnTo>
                  <a:pt x="257115" y="298334"/>
                </a:lnTo>
                <a:lnTo>
                  <a:pt x="251593" y="308791"/>
                </a:lnTo>
                <a:lnTo>
                  <a:pt x="243846" y="318730"/>
                </a:lnTo>
                <a:lnTo>
                  <a:pt x="238764" y="323603"/>
                </a:lnTo>
                <a:lnTo>
                  <a:pt x="232995" y="328439"/>
                </a:lnTo>
                <a:lnTo>
                  <a:pt x="226768" y="333251"/>
                </a:lnTo>
                <a:lnTo>
                  <a:pt x="221028" y="338046"/>
                </a:lnTo>
                <a:lnTo>
                  <a:pt x="215615" y="342830"/>
                </a:lnTo>
                <a:lnTo>
                  <a:pt x="210419" y="347607"/>
                </a:lnTo>
                <a:lnTo>
                  <a:pt x="204573" y="352380"/>
                </a:lnTo>
                <a:lnTo>
                  <a:pt x="198295" y="357149"/>
                </a:lnTo>
                <a:lnTo>
                  <a:pt x="191728" y="361915"/>
                </a:lnTo>
                <a:lnTo>
                  <a:pt x="185762" y="365887"/>
                </a:lnTo>
                <a:lnTo>
                  <a:pt x="180198" y="369329"/>
                </a:lnTo>
                <a:lnTo>
                  <a:pt x="174901" y="372417"/>
                </a:lnTo>
                <a:lnTo>
                  <a:pt x="162666" y="380081"/>
                </a:lnTo>
                <a:lnTo>
                  <a:pt x="156068" y="384348"/>
                </a:lnTo>
                <a:lnTo>
                  <a:pt x="150083" y="387986"/>
                </a:lnTo>
                <a:lnTo>
                  <a:pt x="144505" y="391205"/>
                </a:lnTo>
                <a:lnTo>
                  <a:pt x="139200" y="394145"/>
                </a:lnTo>
                <a:lnTo>
                  <a:pt x="133281" y="396104"/>
                </a:lnTo>
                <a:lnTo>
                  <a:pt x="126955" y="397411"/>
                </a:lnTo>
                <a:lnTo>
                  <a:pt x="120355" y="398282"/>
                </a:lnTo>
                <a:lnTo>
                  <a:pt x="113574" y="398863"/>
                </a:lnTo>
                <a:lnTo>
                  <a:pt x="106672" y="399250"/>
                </a:lnTo>
                <a:lnTo>
                  <a:pt x="93448" y="399680"/>
                </a:lnTo>
                <a:lnTo>
                  <a:pt x="72023" y="399956"/>
                </a:lnTo>
                <a:lnTo>
                  <a:pt x="67065" y="399979"/>
                </a:lnTo>
                <a:lnTo>
                  <a:pt x="62966" y="399200"/>
                </a:lnTo>
                <a:lnTo>
                  <a:pt x="56296" y="396218"/>
                </a:lnTo>
                <a:lnTo>
                  <a:pt x="44286" y="390077"/>
                </a:lnTo>
                <a:lnTo>
                  <a:pt x="37410" y="385549"/>
                </a:lnTo>
                <a:lnTo>
                  <a:pt x="29076" y="378537"/>
                </a:lnTo>
                <a:lnTo>
                  <a:pt x="21432" y="37144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PenAnnotation388"/>
          <p:cNvSpPr/>
          <p:nvPr/>
        </p:nvSpPr>
        <p:spPr>
          <a:xfrm>
            <a:off x="6507956" y="2471771"/>
            <a:ext cx="185738" cy="42830"/>
          </a:xfrm>
          <a:custGeom>
            <a:avLst/>
            <a:gdLst/>
            <a:ahLst/>
            <a:cxnLst/>
            <a:rect l="0" t="0" r="0" b="0"/>
            <a:pathLst>
              <a:path w="185738" h="42830">
                <a:moveTo>
                  <a:pt x="0" y="42829"/>
                </a:moveTo>
                <a:lnTo>
                  <a:pt x="21284" y="32187"/>
                </a:lnTo>
                <a:lnTo>
                  <a:pt x="25301" y="30971"/>
                </a:lnTo>
                <a:lnTo>
                  <a:pt x="29568" y="30161"/>
                </a:lnTo>
                <a:lnTo>
                  <a:pt x="33999" y="29621"/>
                </a:lnTo>
                <a:lnTo>
                  <a:pt x="39335" y="28467"/>
                </a:lnTo>
                <a:lnTo>
                  <a:pt x="45274" y="26904"/>
                </a:lnTo>
                <a:lnTo>
                  <a:pt x="51613" y="25069"/>
                </a:lnTo>
                <a:lnTo>
                  <a:pt x="58221" y="23845"/>
                </a:lnTo>
                <a:lnTo>
                  <a:pt x="65007" y="23029"/>
                </a:lnTo>
                <a:lnTo>
                  <a:pt x="71914" y="22485"/>
                </a:lnTo>
                <a:lnTo>
                  <a:pt x="78105" y="21329"/>
                </a:lnTo>
                <a:lnTo>
                  <a:pt x="83819" y="19764"/>
                </a:lnTo>
                <a:lnTo>
                  <a:pt x="89218" y="17927"/>
                </a:lnTo>
                <a:lnTo>
                  <a:pt x="95197" y="16703"/>
                </a:lnTo>
                <a:lnTo>
                  <a:pt x="101565" y="15886"/>
                </a:lnTo>
                <a:lnTo>
                  <a:pt x="108191" y="15342"/>
                </a:lnTo>
                <a:lnTo>
                  <a:pt x="114196" y="14185"/>
                </a:lnTo>
                <a:lnTo>
                  <a:pt x="119787" y="12621"/>
                </a:lnTo>
                <a:lnTo>
                  <a:pt x="125101" y="10784"/>
                </a:lnTo>
                <a:lnTo>
                  <a:pt x="130232" y="8765"/>
                </a:lnTo>
                <a:lnTo>
                  <a:pt x="135240" y="6626"/>
                </a:lnTo>
                <a:lnTo>
                  <a:pt x="140166" y="4406"/>
                </a:lnTo>
                <a:lnTo>
                  <a:pt x="145038" y="2926"/>
                </a:lnTo>
                <a:lnTo>
                  <a:pt x="149874" y="1940"/>
                </a:lnTo>
                <a:lnTo>
                  <a:pt x="154684" y="1281"/>
                </a:lnTo>
                <a:lnTo>
                  <a:pt x="158685" y="843"/>
                </a:lnTo>
                <a:lnTo>
                  <a:pt x="162146" y="551"/>
                </a:lnTo>
                <a:lnTo>
                  <a:pt x="165248" y="356"/>
                </a:lnTo>
                <a:lnTo>
                  <a:pt x="170810" y="139"/>
                </a:lnTo>
                <a:lnTo>
                  <a:pt x="178404" y="18"/>
                </a:lnTo>
                <a:lnTo>
                  <a:pt x="180848" y="0"/>
                </a:lnTo>
                <a:lnTo>
                  <a:pt x="182479" y="783"/>
                </a:lnTo>
                <a:lnTo>
                  <a:pt x="183565" y="2098"/>
                </a:lnTo>
                <a:lnTo>
                  <a:pt x="185737" y="711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SMARTPenAnnotation389"/>
          <p:cNvSpPr/>
          <p:nvPr/>
        </p:nvSpPr>
        <p:spPr>
          <a:xfrm>
            <a:off x="6550818" y="2536031"/>
            <a:ext cx="171451" cy="35720"/>
          </a:xfrm>
          <a:custGeom>
            <a:avLst/>
            <a:gdLst/>
            <a:ahLst/>
            <a:cxnLst/>
            <a:rect l="0" t="0" r="0" b="0"/>
            <a:pathLst>
              <a:path w="171451" h="35720">
                <a:moveTo>
                  <a:pt x="0" y="35719"/>
                </a:moveTo>
                <a:lnTo>
                  <a:pt x="0" y="31926"/>
                </a:lnTo>
                <a:lnTo>
                  <a:pt x="1588" y="30809"/>
                </a:lnTo>
                <a:lnTo>
                  <a:pt x="4233" y="30064"/>
                </a:lnTo>
                <a:lnTo>
                  <a:pt x="7585" y="29568"/>
                </a:lnTo>
                <a:lnTo>
                  <a:pt x="10613" y="28443"/>
                </a:lnTo>
                <a:lnTo>
                  <a:pt x="13425" y="26899"/>
                </a:lnTo>
                <a:lnTo>
                  <a:pt x="16094" y="25077"/>
                </a:lnTo>
                <a:lnTo>
                  <a:pt x="19461" y="23861"/>
                </a:lnTo>
                <a:lnTo>
                  <a:pt x="23293" y="23051"/>
                </a:lnTo>
                <a:lnTo>
                  <a:pt x="27434" y="22511"/>
                </a:lnTo>
                <a:lnTo>
                  <a:pt x="32577" y="21357"/>
                </a:lnTo>
                <a:lnTo>
                  <a:pt x="38387" y="19794"/>
                </a:lnTo>
                <a:lnTo>
                  <a:pt x="51192" y="15941"/>
                </a:lnTo>
                <a:lnTo>
                  <a:pt x="64821" y="11583"/>
                </a:lnTo>
                <a:lnTo>
                  <a:pt x="71789" y="10103"/>
                </a:lnTo>
                <a:lnTo>
                  <a:pt x="78816" y="9116"/>
                </a:lnTo>
                <a:lnTo>
                  <a:pt x="85881" y="8459"/>
                </a:lnTo>
                <a:lnTo>
                  <a:pt x="92973" y="7227"/>
                </a:lnTo>
                <a:lnTo>
                  <a:pt x="100082" y="5612"/>
                </a:lnTo>
                <a:lnTo>
                  <a:pt x="107203" y="3741"/>
                </a:lnTo>
                <a:lnTo>
                  <a:pt x="113538" y="2494"/>
                </a:lnTo>
                <a:lnTo>
                  <a:pt x="119348" y="1662"/>
                </a:lnTo>
                <a:lnTo>
                  <a:pt x="124809" y="1108"/>
                </a:lnTo>
                <a:lnTo>
                  <a:pt x="130831" y="739"/>
                </a:lnTo>
                <a:lnTo>
                  <a:pt x="143873" y="328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SMARTPenAnnotation390"/>
          <p:cNvSpPr/>
          <p:nvPr/>
        </p:nvSpPr>
        <p:spPr>
          <a:xfrm>
            <a:off x="6958307" y="2486025"/>
            <a:ext cx="171156" cy="14288"/>
          </a:xfrm>
          <a:custGeom>
            <a:avLst/>
            <a:gdLst/>
            <a:ahLst/>
            <a:cxnLst/>
            <a:rect l="0" t="0" r="0" b="0"/>
            <a:pathLst>
              <a:path w="171156" h="14288">
                <a:moveTo>
                  <a:pt x="6849" y="14287"/>
                </a:moveTo>
                <a:lnTo>
                  <a:pt x="0" y="14287"/>
                </a:lnTo>
                <a:lnTo>
                  <a:pt x="29767" y="14287"/>
                </a:lnTo>
                <a:lnTo>
                  <a:pt x="33240" y="13493"/>
                </a:lnTo>
                <a:lnTo>
                  <a:pt x="37143" y="12170"/>
                </a:lnTo>
                <a:lnTo>
                  <a:pt x="41333" y="10495"/>
                </a:lnTo>
                <a:lnTo>
                  <a:pt x="46507" y="9377"/>
                </a:lnTo>
                <a:lnTo>
                  <a:pt x="52337" y="8633"/>
                </a:lnTo>
                <a:lnTo>
                  <a:pt x="58606" y="8136"/>
                </a:lnTo>
                <a:lnTo>
                  <a:pt x="64372" y="7805"/>
                </a:lnTo>
                <a:lnTo>
                  <a:pt x="75013" y="7437"/>
                </a:lnTo>
                <a:lnTo>
                  <a:pt x="80073" y="6546"/>
                </a:lnTo>
                <a:lnTo>
                  <a:pt x="85034" y="5157"/>
                </a:lnTo>
                <a:lnTo>
                  <a:pt x="89928" y="3438"/>
                </a:lnTo>
                <a:lnTo>
                  <a:pt x="95572" y="2292"/>
                </a:lnTo>
                <a:lnTo>
                  <a:pt x="101717" y="1528"/>
                </a:lnTo>
                <a:lnTo>
                  <a:pt x="113306" y="679"/>
                </a:lnTo>
                <a:lnTo>
                  <a:pt x="121103" y="301"/>
                </a:lnTo>
                <a:lnTo>
                  <a:pt x="129330" y="134"/>
                </a:lnTo>
                <a:lnTo>
                  <a:pt x="17115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SMARTPenAnnotation391"/>
          <p:cNvSpPr/>
          <p:nvPr/>
        </p:nvSpPr>
        <p:spPr>
          <a:xfrm>
            <a:off x="7200900" y="2393166"/>
            <a:ext cx="257176" cy="228464"/>
          </a:xfrm>
          <a:custGeom>
            <a:avLst/>
            <a:gdLst/>
            <a:ahLst/>
            <a:cxnLst/>
            <a:rect l="0" t="0" r="0" b="0"/>
            <a:pathLst>
              <a:path w="257176" h="228464">
                <a:moveTo>
                  <a:pt x="0" y="28565"/>
                </a:moveTo>
                <a:lnTo>
                  <a:pt x="0" y="24773"/>
                </a:lnTo>
                <a:lnTo>
                  <a:pt x="1587" y="22861"/>
                </a:lnTo>
                <a:lnTo>
                  <a:pt x="7584" y="18622"/>
                </a:lnTo>
                <a:lnTo>
                  <a:pt x="14551" y="14342"/>
                </a:lnTo>
                <a:lnTo>
                  <a:pt x="29567" y="6676"/>
                </a:lnTo>
                <a:lnTo>
                  <a:pt x="33999" y="4447"/>
                </a:lnTo>
                <a:lnTo>
                  <a:pt x="38541" y="2961"/>
                </a:lnTo>
                <a:lnTo>
                  <a:pt x="43157" y="1971"/>
                </a:lnTo>
                <a:lnTo>
                  <a:pt x="47821" y="1310"/>
                </a:lnTo>
                <a:lnTo>
                  <a:pt x="53312" y="870"/>
                </a:lnTo>
                <a:lnTo>
                  <a:pt x="59353" y="577"/>
                </a:lnTo>
                <a:lnTo>
                  <a:pt x="71623" y="251"/>
                </a:lnTo>
                <a:lnTo>
                  <a:pt x="107110" y="13"/>
                </a:lnTo>
                <a:lnTo>
                  <a:pt x="117984" y="0"/>
                </a:lnTo>
                <a:lnTo>
                  <a:pt x="123105" y="790"/>
                </a:lnTo>
                <a:lnTo>
                  <a:pt x="128107" y="2111"/>
                </a:lnTo>
                <a:lnTo>
                  <a:pt x="133030" y="3785"/>
                </a:lnTo>
                <a:lnTo>
                  <a:pt x="137900" y="6489"/>
                </a:lnTo>
                <a:lnTo>
                  <a:pt x="142733" y="9879"/>
                </a:lnTo>
                <a:lnTo>
                  <a:pt x="147542" y="13726"/>
                </a:lnTo>
                <a:lnTo>
                  <a:pt x="152336" y="17085"/>
                </a:lnTo>
                <a:lnTo>
                  <a:pt x="157120" y="20118"/>
                </a:lnTo>
                <a:lnTo>
                  <a:pt x="161897" y="22934"/>
                </a:lnTo>
                <a:lnTo>
                  <a:pt x="166668" y="26398"/>
                </a:lnTo>
                <a:lnTo>
                  <a:pt x="171437" y="30295"/>
                </a:lnTo>
                <a:lnTo>
                  <a:pt x="176204" y="34481"/>
                </a:lnTo>
                <a:lnTo>
                  <a:pt x="180175" y="38859"/>
                </a:lnTo>
                <a:lnTo>
                  <a:pt x="183617" y="43365"/>
                </a:lnTo>
                <a:lnTo>
                  <a:pt x="186705" y="47957"/>
                </a:lnTo>
                <a:lnTo>
                  <a:pt x="188764" y="52605"/>
                </a:lnTo>
                <a:lnTo>
                  <a:pt x="190137" y="57292"/>
                </a:lnTo>
                <a:lnTo>
                  <a:pt x="191051" y="62004"/>
                </a:lnTo>
                <a:lnTo>
                  <a:pt x="191661" y="67526"/>
                </a:lnTo>
                <a:lnTo>
                  <a:pt x="192068" y="73589"/>
                </a:lnTo>
                <a:lnTo>
                  <a:pt x="192520" y="85882"/>
                </a:lnTo>
                <a:lnTo>
                  <a:pt x="192720" y="96637"/>
                </a:lnTo>
                <a:lnTo>
                  <a:pt x="191980" y="101728"/>
                </a:lnTo>
                <a:lnTo>
                  <a:pt x="190693" y="106709"/>
                </a:lnTo>
                <a:lnTo>
                  <a:pt x="182924" y="129902"/>
                </a:lnTo>
                <a:lnTo>
                  <a:pt x="180686" y="135810"/>
                </a:lnTo>
                <a:lnTo>
                  <a:pt x="178401" y="141337"/>
                </a:lnTo>
                <a:lnTo>
                  <a:pt x="176083" y="146609"/>
                </a:lnTo>
                <a:lnTo>
                  <a:pt x="171393" y="156700"/>
                </a:lnTo>
                <a:lnTo>
                  <a:pt x="169030" y="161613"/>
                </a:lnTo>
                <a:lnTo>
                  <a:pt x="165868" y="165682"/>
                </a:lnTo>
                <a:lnTo>
                  <a:pt x="158122" y="172321"/>
                </a:lnTo>
                <a:lnTo>
                  <a:pt x="153833" y="175996"/>
                </a:lnTo>
                <a:lnTo>
                  <a:pt x="149386" y="180033"/>
                </a:lnTo>
                <a:lnTo>
                  <a:pt x="140212" y="188753"/>
                </a:lnTo>
                <a:lnTo>
                  <a:pt x="130844" y="197920"/>
                </a:lnTo>
                <a:lnTo>
                  <a:pt x="126123" y="201793"/>
                </a:lnTo>
                <a:lnTo>
                  <a:pt x="121388" y="205169"/>
                </a:lnTo>
                <a:lnTo>
                  <a:pt x="116644" y="208213"/>
                </a:lnTo>
                <a:lnTo>
                  <a:pt x="111100" y="211037"/>
                </a:lnTo>
                <a:lnTo>
                  <a:pt x="105023" y="213713"/>
                </a:lnTo>
                <a:lnTo>
                  <a:pt x="98590" y="216291"/>
                </a:lnTo>
                <a:lnTo>
                  <a:pt x="92714" y="218803"/>
                </a:lnTo>
                <a:lnTo>
                  <a:pt x="81952" y="223711"/>
                </a:lnTo>
                <a:lnTo>
                  <a:pt x="76859" y="225337"/>
                </a:lnTo>
                <a:lnTo>
                  <a:pt x="71877" y="226421"/>
                </a:lnTo>
                <a:lnTo>
                  <a:pt x="66968" y="227144"/>
                </a:lnTo>
                <a:lnTo>
                  <a:pt x="59397" y="227947"/>
                </a:lnTo>
                <a:lnTo>
                  <a:pt x="52592" y="228304"/>
                </a:lnTo>
                <a:lnTo>
                  <a:pt x="44276" y="228463"/>
                </a:lnTo>
                <a:lnTo>
                  <a:pt x="40630" y="227711"/>
                </a:lnTo>
                <a:lnTo>
                  <a:pt x="34462" y="224760"/>
                </a:lnTo>
                <a:lnTo>
                  <a:pt x="26527" y="218635"/>
                </a:lnTo>
                <a:lnTo>
                  <a:pt x="19148" y="211794"/>
                </a:lnTo>
                <a:lnTo>
                  <a:pt x="17528" y="209455"/>
                </a:lnTo>
                <a:lnTo>
                  <a:pt x="15727" y="204740"/>
                </a:lnTo>
                <a:lnTo>
                  <a:pt x="16041" y="201577"/>
                </a:lnTo>
                <a:lnTo>
                  <a:pt x="17044" y="197881"/>
                </a:lnTo>
                <a:lnTo>
                  <a:pt x="18506" y="193830"/>
                </a:lnTo>
                <a:lnTo>
                  <a:pt x="19481" y="189542"/>
                </a:lnTo>
                <a:lnTo>
                  <a:pt x="20131" y="185095"/>
                </a:lnTo>
                <a:lnTo>
                  <a:pt x="20564" y="180543"/>
                </a:lnTo>
                <a:lnTo>
                  <a:pt x="22441" y="176715"/>
                </a:lnTo>
                <a:lnTo>
                  <a:pt x="25279" y="173369"/>
                </a:lnTo>
                <a:lnTo>
                  <a:pt x="32666" y="166741"/>
                </a:lnTo>
                <a:lnTo>
                  <a:pt x="41241" y="158504"/>
                </a:lnTo>
                <a:lnTo>
                  <a:pt x="45750" y="154878"/>
                </a:lnTo>
                <a:lnTo>
                  <a:pt x="50344" y="151667"/>
                </a:lnTo>
                <a:lnTo>
                  <a:pt x="54994" y="148733"/>
                </a:lnTo>
                <a:lnTo>
                  <a:pt x="59681" y="145983"/>
                </a:lnTo>
                <a:lnTo>
                  <a:pt x="64393" y="143356"/>
                </a:lnTo>
                <a:lnTo>
                  <a:pt x="69122" y="140811"/>
                </a:lnTo>
                <a:lnTo>
                  <a:pt x="74657" y="138321"/>
                </a:lnTo>
                <a:lnTo>
                  <a:pt x="80727" y="135867"/>
                </a:lnTo>
                <a:lnTo>
                  <a:pt x="87155" y="133437"/>
                </a:lnTo>
                <a:lnTo>
                  <a:pt x="93822" y="131817"/>
                </a:lnTo>
                <a:lnTo>
                  <a:pt x="100648" y="130737"/>
                </a:lnTo>
                <a:lnTo>
                  <a:pt x="107580" y="130017"/>
                </a:lnTo>
                <a:lnTo>
                  <a:pt x="113789" y="130331"/>
                </a:lnTo>
                <a:lnTo>
                  <a:pt x="119515" y="131334"/>
                </a:lnTo>
                <a:lnTo>
                  <a:pt x="124921" y="132796"/>
                </a:lnTo>
                <a:lnTo>
                  <a:pt x="137276" y="136538"/>
                </a:lnTo>
                <a:lnTo>
                  <a:pt x="143905" y="138647"/>
                </a:lnTo>
                <a:lnTo>
                  <a:pt x="149912" y="140847"/>
                </a:lnTo>
                <a:lnTo>
                  <a:pt x="155503" y="143107"/>
                </a:lnTo>
                <a:lnTo>
                  <a:pt x="160818" y="145407"/>
                </a:lnTo>
                <a:lnTo>
                  <a:pt x="166744" y="148529"/>
                </a:lnTo>
                <a:lnTo>
                  <a:pt x="173075" y="152197"/>
                </a:lnTo>
                <a:lnTo>
                  <a:pt x="179677" y="156230"/>
                </a:lnTo>
                <a:lnTo>
                  <a:pt x="184872" y="159712"/>
                </a:lnTo>
                <a:lnTo>
                  <a:pt x="192761" y="165698"/>
                </a:lnTo>
                <a:lnTo>
                  <a:pt x="196770" y="168406"/>
                </a:lnTo>
                <a:lnTo>
                  <a:pt x="201030" y="171005"/>
                </a:lnTo>
                <a:lnTo>
                  <a:pt x="205458" y="173531"/>
                </a:lnTo>
                <a:lnTo>
                  <a:pt x="212493" y="178455"/>
                </a:lnTo>
                <a:lnTo>
                  <a:pt x="218267" y="183289"/>
                </a:lnTo>
                <a:lnTo>
                  <a:pt x="223478" y="188083"/>
                </a:lnTo>
                <a:lnTo>
                  <a:pt x="225979" y="189679"/>
                </a:lnTo>
                <a:lnTo>
                  <a:pt x="230875" y="191452"/>
                </a:lnTo>
                <a:lnTo>
                  <a:pt x="232498" y="192719"/>
                </a:lnTo>
                <a:lnTo>
                  <a:pt x="233580" y="194357"/>
                </a:lnTo>
                <a:lnTo>
                  <a:pt x="234301" y="196243"/>
                </a:lnTo>
                <a:lnTo>
                  <a:pt x="239107" y="202690"/>
                </a:lnTo>
                <a:lnTo>
                  <a:pt x="241162" y="204179"/>
                </a:lnTo>
                <a:lnTo>
                  <a:pt x="249149" y="206897"/>
                </a:lnTo>
                <a:lnTo>
                  <a:pt x="249639" y="207042"/>
                </a:lnTo>
                <a:lnTo>
                  <a:pt x="257175" y="20715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SMARTPenAnnotation392"/>
          <p:cNvSpPr/>
          <p:nvPr/>
        </p:nvSpPr>
        <p:spPr>
          <a:xfrm>
            <a:off x="7536656" y="2378868"/>
            <a:ext cx="64295" cy="235745"/>
          </a:xfrm>
          <a:custGeom>
            <a:avLst/>
            <a:gdLst/>
            <a:ahLst/>
            <a:cxnLst/>
            <a:rect l="0" t="0" r="0" b="0"/>
            <a:pathLst>
              <a:path w="64295" h="235745">
                <a:moveTo>
                  <a:pt x="0" y="0"/>
                </a:moveTo>
                <a:lnTo>
                  <a:pt x="0" y="3793"/>
                </a:lnTo>
                <a:lnTo>
                  <a:pt x="794" y="5704"/>
                </a:lnTo>
                <a:lnTo>
                  <a:pt x="2116" y="7771"/>
                </a:lnTo>
                <a:lnTo>
                  <a:pt x="3793" y="9943"/>
                </a:lnTo>
                <a:lnTo>
                  <a:pt x="4910" y="12185"/>
                </a:lnTo>
                <a:lnTo>
                  <a:pt x="6151" y="16793"/>
                </a:lnTo>
                <a:lnTo>
                  <a:pt x="8070" y="19927"/>
                </a:lnTo>
                <a:lnTo>
                  <a:pt x="10936" y="23603"/>
                </a:lnTo>
                <a:lnTo>
                  <a:pt x="14434" y="27642"/>
                </a:lnTo>
                <a:lnTo>
                  <a:pt x="17560" y="31922"/>
                </a:lnTo>
                <a:lnTo>
                  <a:pt x="20438" y="36363"/>
                </a:lnTo>
                <a:lnTo>
                  <a:pt x="23150" y="40911"/>
                </a:lnTo>
                <a:lnTo>
                  <a:pt x="25752" y="45530"/>
                </a:lnTo>
                <a:lnTo>
                  <a:pt x="30760" y="54896"/>
                </a:lnTo>
                <a:lnTo>
                  <a:pt x="32413" y="60410"/>
                </a:lnTo>
                <a:lnTo>
                  <a:pt x="33515" y="66467"/>
                </a:lnTo>
                <a:lnTo>
                  <a:pt x="34249" y="72886"/>
                </a:lnTo>
                <a:lnTo>
                  <a:pt x="34739" y="78754"/>
                </a:lnTo>
                <a:lnTo>
                  <a:pt x="35065" y="84253"/>
                </a:lnTo>
                <a:lnTo>
                  <a:pt x="35284" y="89506"/>
                </a:lnTo>
                <a:lnTo>
                  <a:pt x="36222" y="95389"/>
                </a:lnTo>
                <a:lnTo>
                  <a:pt x="37642" y="101693"/>
                </a:lnTo>
                <a:lnTo>
                  <a:pt x="39382" y="108277"/>
                </a:lnTo>
                <a:lnTo>
                  <a:pt x="41336" y="114253"/>
                </a:lnTo>
                <a:lnTo>
                  <a:pt x="43433" y="119825"/>
                </a:lnTo>
                <a:lnTo>
                  <a:pt x="45623" y="125127"/>
                </a:lnTo>
                <a:lnTo>
                  <a:pt x="47878" y="130250"/>
                </a:lnTo>
                <a:lnTo>
                  <a:pt x="52500" y="140174"/>
                </a:lnTo>
                <a:lnTo>
                  <a:pt x="54050" y="145043"/>
                </a:lnTo>
                <a:lnTo>
                  <a:pt x="55083" y="149877"/>
                </a:lnTo>
                <a:lnTo>
                  <a:pt x="55772" y="154687"/>
                </a:lnTo>
                <a:lnTo>
                  <a:pt x="56231" y="159481"/>
                </a:lnTo>
                <a:lnTo>
                  <a:pt x="56537" y="164264"/>
                </a:lnTo>
                <a:lnTo>
                  <a:pt x="56742" y="169041"/>
                </a:lnTo>
                <a:lnTo>
                  <a:pt x="57671" y="173019"/>
                </a:lnTo>
                <a:lnTo>
                  <a:pt x="59085" y="176465"/>
                </a:lnTo>
                <a:lnTo>
                  <a:pt x="60821" y="179556"/>
                </a:lnTo>
                <a:lnTo>
                  <a:pt x="61979" y="183204"/>
                </a:lnTo>
                <a:lnTo>
                  <a:pt x="62751" y="187224"/>
                </a:lnTo>
                <a:lnTo>
                  <a:pt x="63264" y="191491"/>
                </a:lnTo>
                <a:lnTo>
                  <a:pt x="63836" y="198349"/>
                </a:lnTo>
                <a:lnTo>
                  <a:pt x="64090" y="204837"/>
                </a:lnTo>
                <a:lnTo>
                  <a:pt x="64286" y="226866"/>
                </a:lnTo>
                <a:lnTo>
                  <a:pt x="64294" y="2357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SMARTPenAnnotation393"/>
          <p:cNvSpPr/>
          <p:nvPr/>
        </p:nvSpPr>
        <p:spPr>
          <a:xfrm>
            <a:off x="7865268" y="2386012"/>
            <a:ext cx="85726" cy="221457"/>
          </a:xfrm>
          <a:custGeom>
            <a:avLst/>
            <a:gdLst/>
            <a:ahLst/>
            <a:cxnLst/>
            <a:rect l="0" t="0" r="0" b="0"/>
            <a:pathLst>
              <a:path w="85726" h="221457">
                <a:moveTo>
                  <a:pt x="0" y="0"/>
                </a:moveTo>
                <a:lnTo>
                  <a:pt x="0" y="6151"/>
                </a:lnTo>
                <a:lnTo>
                  <a:pt x="794" y="6482"/>
                </a:lnTo>
                <a:lnTo>
                  <a:pt x="2116" y="6702"/>
                </a:lnTo>
                <a:lnTo>
                  <a:pt x="3793" y="6850"/>
                </a:lnTo>
                <a:lnTo>
                  <a:pt x="5704" y="7741"/>
                </a:lnTo>
                <a:lnTo>
                  <a:pt x="7771" y="9130"/>
                </a:lnTo>
                <a:lnTo>
                  <a:pt x="9943" y="10849"/>
                </a:lnTo>
                <a:lnTo>
                  <a:pt x="11392" y="12789"/>
                </a:lnTo>
                <a:lnTo>
                  <a:pt x="13001" y="17061"/>
                </a:lnTo>
                <a:lnTo>
                  <a:pt x="14223" y="20105"/>
                </a:lnTo>
                <a:lnTo>
                  <a:pt x="15832" y="23722"/>
                </a:lnTo>
                <a:lnTo>
                  <a:pt x="19737" y="31975"/>
                </a:lnTo>
                <a:lnTo>
                  <a:pt x="45252" y="83355"/>
                </a:lnTo>
                <a:lnTo>
                  <a:pt x="47630" y="88908"/>
                </a:lnTo>
                <a:lnTo>
                  <a:pt x="50010" y="94991"/>
                </a:lnTo>
                <a:lnTo>
                  <a:pt x="52391" y="101427"/>
                </a:lnTo>
                <a:lnTo>
                  <a:pt x="53977" y="107306"/>
                </a:lnTo>
                <a:lnTo>
                  <a:pt x="55035" y="112812"/>
                </a:lnTo>
                <a:lnTo>
                  <a:pt x="55740" y="118071"/>
                </a:lnTo>
                <a:lnTo>
                  <a:pt x="57004" y="123164"/>
                </a:lnTo>
                <a:lnTo>
                  <a:pt x="58641" y="128147"/>
                </a:lnTo>
                <a:lnTo>
                  <a:pt x="60525" y="133056"/>
                </a:lnTo>
                <a:lnTo>
                  <a:pt x="61781" y="137917"/>
                </a:lnTo>
                <a:lnTo>
                  <a:pt x="62619" y="142744"/>
                </a:lnTo>
                <a:lnTo>
                  <a:pt x="63177" y="147550"/>
                </a:lnTo>
                <a:lnTo>
                  <a:pt x="64344" y="152342"/>
                </a:lnTo>
                <a:lnTo>
                  <a:pt x="65914" y="157124"/>
                </a:lnTo>
                <a:lnTo>
                  <a:pt x="67755" y="161899"/>
                </a:lnTo>
                <a:lnTo>
                  <a:pt x="68983" y="166670"/>
                </a:lnTo>
                <a:lnTo>
                  <a:pt x="69801" y="171438"/>
                </a:lnTo>
                <a:lnTo>
                  <a:pt x="70347" y="176205"/>
                </a:lnTo>
                <a:lnTo>
                  <a:pt x="71504" y="180970"/>
                </a:lnTo>
                <a:lnTo>
                  <a:pt x="73069" y="185734"/>
                </a:lnTo>
                <a:lnTo>
                  <a:pt x="74907" y="190498"/>
                </a:lnTo>
                <a:lnTo>
                  <a:pt x="76132" y="194467"/>
                </a:lnTo>
                <a:lnTo>
                  <a:pt x="77492" y="200995"/>
                </a:lnTo>
                <a:lnTo>
                  <a:pt x="78650" y="203846"/>
                </a:lnTo>
                <a:lnTo>
                  <a:pt x="80214" y="206541"/>
                </a:lnTo>
                <a:lnTo>
                  <a:pt x="84636" y="212778"/>
                </a:lnTo>
                <a:lnTo>
                  <a:pt x="85242" y="215747"/>
                </a:lnTo>
                <a:lnTo>
                  <a:pt x="85725" y="2214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SMARTPenAnnotation394"/>
          <p:cNvSpPr/>
          <p:nvPr/>
        </p:nvSpPr>
        <p:spPr>
          <a:xfrm>
            <a:off x="7815262" y="2471737"/>
            <a:ext cx="257176" cy="28576"/>
          </a:xfrm>
          <a:custGeom>
            <a:avLst/>
            <a:gdLst/>
            <a:ahLst/>
            <a:cxnLst/>
            <a:rect l="0" t="0" r="0" b="0"/>
            <a:pathLst>
              <a:path w="257176" h="28576">
                <a:moveTo>
                  <a:pt x="0" y="28575"/>
                </a:moveTo>
                <a:lnTo>
                  <a:pt x="6152" y="22424"/>
                </a:lnTo>
                <a:lnTo>
                  <a:pt x="10937" y="21873"/>
                </a:lnTo>
                <a:lnTo>
                  <a:pt x="14434" y="21725"/>
                </a:lnTo>
                <a:lnTo>
                  <a:pt x="18354" y="20834"/>
                </a:lnTo>
                <a:lnTo>
                  <a:pt x="22555" y="19445"/>
                </a:lnTo>
                <a:lnTo>
                  <a:pt x="26943" y="17726"/>
                </a:lnTo>
                <a:lnTo>
                  <a:pt x="32250" y="16580"/>
                </a:lnTo>
                <a:lnTo>
                  <a:pt x="38168" y="15816"/>
                </a:lnTo>
                <a:lnTo>
                  <a:pt x="44496" y="15306"/>
                </a:lnTo>
                <a:lnTo>
                  <a:pt x="51095" y="14173"/>
                </a:lnTo>
                <a:lnTo>
                  <a:pt x="57876" y="12624"/>
                </a:lnTo>
                <a:lnTo>
                  <a:pt x="64777" y="10797"/>
                </a:lnTo>
                <a:lnTo>
                  <a:pt x="71760" y="9579"/>
                </a:lnTo>
                <a:lnTo>
                  <a:pt x="78797" y="8767"/>
                </a:lnTo>
                <a:lnTo>
                  <a:pt x="85868" y="8226"/>
                </a:lnTo>
                <a:lnTo>
                  <a:pt x="92964" y="7072"/>
                </a:lnTo>
                <a:lnTo>
                  <a:pt x="100076" y="5508"/>
                </a:lnTo>
                <a:lnTo>
                  <a:pt x="107199" y="3672"/>
                </a:lnTo>
                <a:lnTo>
                  <a:pt x="114328" y="2448"/>
                </a:lnTo>
                <a:lnTo>
                  <a:pt x="121463" y="1632"/>
                </a:lnTo>
                <a:lnTo>
                  <a:pt x="128600" y="1088"/>
                </a:lnTo>
                <a:lnTo>
                  <a:pt x="135740" y="725"/>
                </a:lnTo>
                <a:lnTo>
                  <a:pt x="150022" y="322"/>
                </a:lnTo>
                <a:lnTo>
                  <a:pt x="201515" y="13"/>
                </a:lnTo>
                <a:lnTo>
                  <a:pt x="25717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SMARTPenAnnotation395"/>
          <p:cNvSpPr/>
          <p:nvPr/>
        </p:nvSpPr>
        <p:spPr>
          <a:xfrm>
            <a:off x="8151018" y="2393156"/>
            <a:ext cx="92870" cy="213893"/>
          </a:xfrm>
          <a:custGeom>
            <a:avLst/>
            <a:gdLst/>
            <a:ahLst/>
            <a:cxnLst/>
            <a:rect l="0" t="0" r="0" b="0"/>
            <a:pathLst>
              <a:path w="92870" h="213893">
                <a:moveTo>
                  <a:pt x="0" y="0"/>
                </a:moveTo>
                <a:lnTo>
                  <a:pt x="6152" y="0"/>
                </a:lnTo>
                <a:lnTo>
                  <a:pt x="8819" y="2116"/>
                </a:lnTo>
                <a:lnTo>
                  <a:pt x="10643" y="3792"/>
                </a:lnTo>
                <a:lnTo>
                  <a:pt x="14785" y="7771"/>
                </a:lnTo>
                <a:lnTo>
                  <a:pt x="23910" y="16792"/>
                </a:lnTo>
                <a:lnTo>
                  <a:pt x="25465" y="19926"/>
                </a:lnTo>
                <a:lnTo>
                  <a:pt x="26503" y="23603"/>
                </a:lnTo>
                <a:lnTo>
                  <a:pt x="27193" y="27641"/>
                </a:lnTo>
                <a:lnTo>
                  <a:pt x="28448" y="31921"/>
                </a:lnTo>
                <a:lnTo>
                  <a:pt x="30077" y="36362"/>
                </a:lnTo>
                <a:lnTo>
                  <a:pt x="31958" y="40910"/>
                </a:lnTo>
                <a:lnTo>
                  <a:pt x="33212" y="45530"/>
                </a:lnTo>
                <a:lnTo>
                  <a:pt x="34047" y="50197"/>
                </a:lnTo>
                <a:lnTo>
                  <a:pt x="34604" y="54896"/>
                </a:lnTo>
                <a:lnTo>
                  <a:pt x="35770" y="60409"/>
                </a:lnTo>
                <a:lnTo>
                  <a:pt x="37341" y="66467"/>
                </a:lnTo>
                <a:lnTo>
                  <a:pt x="39181" y="72886"/>
                </a:lnTo>
                <a:lnTo>
                  <a:pt x="41202" y="78753"/>
                </a:lnTo>
                <a:lnTo>
                  <a:pt x="43343" y="84252"/>
                </a:lnTo>
                <a:lnTo>
                  <a:pt x="45564" y="89506"/>
                </a:lnTo>
                <a:lnTo>
                  <a:pt x="47045" y="95389"/>
                </a:lnTo>
                <a:lnTo>
                  <a:pt x="48032" y="101693"/>
                </a:lnTo>
                <a:lnTo>
                  <a:pt x="48690" y="108276"/>
                </a:lnTo>
                <a:lnTo>
                  <a:pt x="49129" y="114253"/>
                </a:lnTo>
                <a:lnTo>
                  <a:pt x="49421" y="119825"/>
                </a:lnTo>
                <a:lnTo>
                  <a:pt x="49617" y="125127"/>
                </a:lnTo>
                <a:lnTo>
                  <a:pt x="50540" y="130249"/>
                </a:lnTo>
                <a:lnTo>
                  <a:pt x="51951" y="135251"/>
                </a:lnTo>
                <a:lnTo>
                  <a:pt x="53683" y="140174"/>
                </a:lnTo>
                <a:lnTo>
                  <a:pt x="55633" y="145043"/>
                </a:lnTo>
                <a:lnTo>
                  <a:pt x="57725" y="149876"/>
                </a:lnTo>
                <a:lnTo>
                  <a:pt x="59915" y="154686"/>
                </a:lnTo>
                <a:lnTo>
                  <a:pt x="61376" y="158687"/>
                </a:lnTo>
                <a:lnTo>
                  <a:pt x="62997" y="165248"/>
                </a:lnTo>
                <a:lnTo>
                  <a:pt x="63429" y="168903"/>
                </a:lnTo>
                <a:lnTo>
                  <a:pt x="63717" y="172927"/>
                </a:lnTo>
                <a:lnTo>
                  <a:pt x="63910" y="177197"/>
                </a:lnTo>
                <a:lnTo>
                  <a:pt x="64831" y="180838"/>
                </a:lnTo>
                <a:lnTo>
                  <a:pt x="66240" y="184058"/>
                </a:lnTo>
                <a:lnTo>
                  <a:pt x="69128" y="189754"/>
                </a:lnTo>
                <a:lnTo>
                  <a:pt x="70411" y="194931"/>
                </a:lnTo>
                <a:lnTo>
                  <a:pt x="73098" y="199877"/>
                </a:lnTo>
                <a:lnTo>
                  <a:pt x="74926" y="202308"/>
                </a:lnTo>
                <a:lnTo>
                  <a:pt x="76938" y="204722"/>
                </a:lnTo>
                <a:lnTo>
                  <a:pt x="79073" y="207125"/>
                </a:lnTo>
                <a:lnTo>
                  <a:pt x="84412" y="212893"/>
                </a:lnTo>
                <a:lnTo>
                  <a:pt x="85643" y="213366"/>
                </a:lnTo>
                <a:lnTo>
                  <a:pt x="87258" y="213681"/>
                </a:lnTo>
                <a:lnTo>
                  <a:pt x="89129" y="213892"/>
                </a:lnTo>
                <a:lnTo>
                  <a:pt x="90376" y="213238"/>
                </a:lnTo>
                <a:lnTo>
                  <a:pt x="91207" y="212009"/>
                </a:lnTo>
                <a:lnTo>
                  <a:pt x="92869" y="2071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SMARTPenAnnotation396"/>
          <p:cNvSpPr/>
          <p:nvPr/>
        </p:nvSpPr>
        <p:spPr>
          <a:xfrm>
            <a:off x="8347155" y="2393280"/>
            <a:ext cx="174910" cy="221322"/>
          </a:xfrm>
          <a:custGeom>
            <a:avLst/>
            <a:gdLst/>
            <a:ahLst/>
            <a:cxnLst/>
            <a:rect l="0" t="0" r="0" b="0"/>
            <a:pathLst>
              <a:path w="174910" h="221322">
                <a:moveTo>
                  <a:pt x="53895" y="49882"/>
                </a:moveTo>
                <a:lnTo>
                  <a:pt x="57687" y="46090"/>
                </a:lnTo>
                <a:lnTo>
                  <a:pt x="58804" y="44179"/>
                </a:lnTo>
                <a:lnTo>
                  <a:pt x="61170" y="37697"/>
                </a:lnTo>
                <a:lnTo>
                  <a:pt x="64537" y="33089"/>
                </a:lnTo>
                <a:lnTo>
                  <a:pt x="65752" y="30749"/>
                </a:lnTo>
                <a:lnTo>
                  <a:pt x="67102" y="26033"/>
                </a:lnTo>
                <a:lnTo>
                  <a:pt x="67702" y="21291"/>
                </a:lnTo>
                <a:lnTo>
                  <a:pt x="67970" y="16537"/>
                </a:lnTo>
                <a:lnTo>
                  <a:pt x="68087" y="11779"/>
                </a:lnTo>
                <a:lnTo>
                  <a:pt x="68174" y="1287"/>
                </a:lnTo>
                <a:lnTo>
                  <a:pt x="67384" y="816"/>
                </a:lnTo>
                <a:lnTo>
                  <a:pt x="64388" y="294"/>
                </a:lnTo>
                <a:lnTo>
                  <a:pt x="61683" y="155"/>
                </a:lnTo>
                <a:lnTo>
                  <a:pt x="54446" y="0"/>
                </a:lnTo>
                <a:lnTo>
                  <a:pt x="51881" y="752"/>
                </a:lnTo>
                <a:lnTo>
                  <a:pt x="50171" y="2048"/>
                </a:lnTo>
                <a:lnTo>
                  <a:pt x="49031" y="3705"/>
                </a:lnTo>
                <a:lnTo>
                  <a:pt x="46683" y="4810"/>
                </a:lnTo>
                <a:lnTo>
                  <a:pt x="43531" y="5546"/>
                </a:lnTo>
                <a:lnTo>
                  <a:pt x="39842" y="6037"/>
                </a:lnTo>
                <a:lnTo>
                  <a:pt x="35795" y="7159"/>
                </a:lnTo>
                <a:lnTo>
                  <a:pt x="31509" y="8700"/>
                </a:lnTo>
                <a:lnTo>
                  <a:pt x="27064" y="10521"/>
                </a:lnTo>
                <a:lnTo>
                  <a:pt x="23308" y="12529"/>
                </a:lnTo>
                <a:lnTo>
                  <a:pt x="20010" y="14661"/>
                </a:lnTo>
                <a:lnTo>
                  <a:pt x="17017" y="16876"/>
                </a:lnTo>
                <a:lnTo>
                  <a:pt x="15022" y="19147"/>
                </a:lnTo>
                <a:lnTo>
                  <a:pt x="13692" y="21455"/>
                </a:lnTo>
                <a:lnTo>
                  <a:pt x="12806" y="23787"/>
                </a:lnTo>
                <a:lnTo>
                  <a:pt x="9704" y="28495"/>
                </a:lnTo>
                <a:lnTo>
                  <a:pt x="7766" y="30861"/>
                </a:lnTo>
                <a:lnTo>
                  <a:pt x="6473" y="33233"/>
                </a:lnTo>
                <a:lnTo>
                  <a:pt x="5037" y="37984"/>
                </a:lnTo>
                <a:lnTo>
                  <a:pt x="3860" y="39569"/>
                </a:lnTo>
                <a:lnTo>
                  <a:pt x="2282" y="40626"/>
                </a:lnTo>
                <a:lnTo>
                  <a:pt x="437" y="41330"/>
                </a:lnTo>
                <a:lnTo>
                  <a:pt x="0" y="42593"/>
                </a:lnTo>
                <a:lnTo>
                  <a:pt x="502" y="44229"/>
                </a:lnTo>
                <a:lnTo>
                  <a:pt x="1630" y="46113"/>
                </a:lnTo>
                <a:lnTo>
                  <a:pt x="2884" y="50324"/>
                </a:lnTo>
                <a:lnTo>
                  <a:pt x="3219" y="52558"/>
                </a:lnTo>
                <a:lnTo>
                  <a:pt x="5708" y="57157"/>
                </a:lnTo>
                <a:lnTo>
                  <a:pt x="7483" y="59494"/>
                </a:lnTo>
                <a:lnTo>
                  <a:pt x="10253" y="61846"/>
                </a:lnTo>
                <a:lnTo>
                  <a:pt x="13688" y="64208"/>
                </a:lnTo>
                <a:lnTo>
                  <a:pt x="17565" y="66577"/>
                </a:lnTo>
                <a:lnTo>
                  <a:pt x="21737" y="68949"/>
                </a:lnTo>
                <a:lnTo>
                  <a:pt x="30607" y="73702"/>
                </a:lnTo>
                <a:lnTo>
                  <a:pt x="34401" y="76081"/>
                </a:lnTo>
                <a:lnTo>
                  <a:pt x="37723" y="78460"/>
                </a:lnTo>
                <a:lnTo>
                  <a:pt x="40733" y="80841"/>
                </a:lnTo>
                <a:lnTo>
                  <a:pt x="45120" y="83221"/>
                </a:lnTo>
                <a:lnTo>
                  <a:pt x="50426" y="85602"/>
                </a:lnTo>
                <a:lnTo>
                  <a:pt x="56345" y="87983"/>
                </a:lnTo>
                <a:lnTo>
                  <a:pt x="61878" y="90364"/>
                </a:lnTo>
                <a:lnTo>
                  <a:pt x="72259" y="95126"/>
                </a:lnTo>
                <a:lnTo>
                  <a:pt x="91859" y="104651"/>
                </a:lnTo>
                <a:lnTo>
                  <a:pt x="101460" y="109413"/>
                </a:lnTo>
                <a:lnTo>
                  <a:pt x="106242" y="112588"/>
                </a:lnTo>
                <a:lnTo>
                  <a:pt x="111018" y="116292"/>
                </a:lnTo>
                <a:lnTo>
                  <a:pt x="115789" y="120349"/>
                </a:lnTo>
                <a:lnTo>
                  <a:pt x="120558" y="123848"/>
                </a:lnTo>
                <a:lnTo>
                  <a:pt x="125324" y="126974"/>
                </a:lnTo>
                <a:lnTo>
                  <a:pt x="130089" y="129852"/>
                </a:lnTo>
                <a:lnTo>
                  <a:pt x="134854" y="133358"/>
                </a:lnTo>
                <a:lnTo>
                  <a:pt x="139618" y="137282"/>
                </a:lnTo>
                <a:lnTo>
                  <a:pt x="148349" y="145083"/>
                </a:lnTo>
                <a:lnTo>
                  <a:pt x="154877" y="151196"/>
                </a:lnTo>
                <a:lnTo>
                  <a:pt x="157728" y="154731"/>
                </a:lnTo>
                <a:lnTo>
                  <a:pt x="160424" y="158675"/>
                </a:lnTo>
                <a:lnTo>
                  <a:pt x="163013" y="162892"/>
                </a:lnTo>
                <a:lnTo>
                  <a:pt x="168008" y="169694"/>
                </a:lnTo>
                <a:lnTo>
                  <a:pt x="170453" y="172619"/>
                </a:lnTo>
                <a:lnTo>
                  <a:pt x="172080" y="176157"/>
                </a:lnTo>
                <a:lnTo>
                  <a:pt x="173167" y="180103"/>
                </a:lnTo>
                <a:lnTo>
                  <a:pt x="173890" y="184321"/>
                </a:lnTo>
                <a:lnTo>
                  <a:pt x="174695" y="191124"/>
                </a:lnTo>
                <a:lnTo>
                  <a:pt x="174909" y="194050"/>
                </a:lnTo>
                <a:lnTo>
                  <a:pt x="173465" y="196794"/>
                </a:lnTo>
                <a:lnTo>
                  <a:pt x="170914" y="199417"/>
                </a:lnTo>
                <a:lnTo>
                  <a:pt x="167627" y="201960"/>
                </a:lnTo>
                <a:lnTo>
                  <a:pt x="164641" y="204448"/>
                </a:lnTo>
                <a:lnTo>
                  <a:pt x="159207" y="209330"/>
                </a:lnTo>
                <a:lnTo>
                  <a:pt x="154146" y="214146"/>
                </a:lnTo>
                <a:lnTo>
                  <a:pt x="151685" y="216541"/>
                </a:lnTo>
                <a:lnTo>
                  <a:pt x="148457" y="218138"/>
                </a:lnTo>
                <a:lnTo>
                  <a:pt x="144718" y="219203"/>
                </a:lnTo>
                <a:lnTo>
                  <a:pt x="140637" y="219913"/>
                </a:lnTo>
                <a:lnTo>
                  <a:pt x="136329" y="220386"/>
                </a:lnTo>
                <a:lnTo>
                  <a:pt x="131870" y="220701"/>
                </a:lnTo>
                <a:lnTo>
                  <a:pt x="127309" y="220911"/>
                </a:lnTo>
                <a:lnTo>
                  <a:pt x="118008" y="221145"/>
                </a:lnTo>
                <a:lnTo>
                  <a:pt x="88632" y="221321"/>
                </a:lnTo>
                <a:lnTo>
                  <a:pt x="84990" y="220531"/>
                </a:lnTo>
                <a:lnTo>
                  <a:pt x="80976" y="219211"/>
                </a:lnTo>
                <a:lnTo>
                  <a:pt x="76710" y="217536"/>
                </a:lnTo>
                <a:lnTo>
                  <a:pt x="73074" y="215627"/>
                </a:lnTo>
                <a:lnTo>
                  <a:pt x="69856" y="213560"/>
                </a:lnTo>
                <a:lnTo>
                  <a:pt x="66917" y="211388"/>
                </a:lnTo>
                <a:lnTo>
                  <a:pt x="63369" y="209146"/>
                </a:lnTo>
                <a:lnTo>
                  <a:pt x="59418" y="206858"/>
                </a:lnTo>
                <a:lnTo>
                  <a:pt x="55195" y="204539"/>
                </a:lnTo>
                <a:lnTo>
                  <a:pt x="52381" y="201406"/>
                </a:lnTo>
                <a:lnTo>
                  <a:pt x="50504" y="197729"/>
                </a:lnTo>
                <a:lnTo>
                  <a:pt x="49253" y="193690"/>
                </a:lnTo>
                <a:lnTo>
                  <a:pt x="45746" y="187087"/>
                </a:lnTo>
                <a:lnTo>
                  <a:pt x="43700" y="184214"/>
                </a:lnTo>
                <a:lnTo>
                  <a:pt x="42336" y="180712"/>
                </a:lnTo>
                <a:lnTo>
                  <a:pt x="41426" y="176789"/>
                </a:lnTo>
                <a:lnTo>
                  <a:pt x="40820" y="172587"/>
                </a:lnTo>
                <a:lnTo>
                  <a:pt x="41210" y="168992"/>
                </a:lnTo>
                <a:lnTo>
                  <a:pt x="42263" y="165801"/>
                </a:lnTo>
                <a:lnTo>
                  <a:pt x="43759" y="162880"/>
                </a:lnTo>
                <a:lnTo>
                  <a:pt x="44756" y="159345"/>
                </a:lnTo>
                <a:lnTo>
                  <a:pt x="45421" y="155401"/>
                </a:lnTo>
                <a:lnTo>
                  <a:pt x="45865" y="151185"/>
                </a:lnTo>
                <a:lnTo>
                  <a:pt x="47748" y="146786"/>
                </a:lnTo>
                <a:lnTo>
                  <a:pt x="50590" y="142266"/>
                </a:lnTo>
                <a:lnTo>
                  <a:pt x="54074" y="137665"/>
                </a:lnTo>
                <a:lnTo>
                  <a:pt x="57188" y="133010"/>
                </a:lnTo>
                <a:lnTo>
                  <a:pt x="60059" y="128320"/>
                </a:lnTo>
                <a:lnTo>
                  <a:pt x="62767" y="123605"/>
                </a:lnTo>
                <a:lnTo>
                  <a:pt x="66953" y="118874"/>
                </a:lnTo>
                <a:lnTo>
                  <a:pt x="72125" y="114133"/>
                </a:lnTo>
                <a:lnTo>
                  <a:pt x="77955" y="109385"/>
                </a:lnTo>
                <a:lnTo>
                  <a:pt x="83429" y="104632"/>
                </a:lnTo>
                <a:lnTo>
                  <a:pt x="88665" y="99876"/>
                </a:lnTo>
                <a:lnTo>
                  <a:pt x="93744" y="95117"/>
                </a:lnTo>
                <a:lnTo>
                  <a:pt x="98717" y="91152"/>
                </a:lnTo>
                <a:lnTo>
                  <a:pt x="103620" y="87714"/>
                </a:lnTo>
                <a:lnTo>
                  <a:pt x="108476" y="84628"/>
                </a:lnTo>
                <a:lnTo>
                  <a:pt x="113302" y="80984"/>
                </a:lnTo>
                <a:lnTo>
                  <a:pt x="118105" y="76966"/>
                </a:lnTo>
                <a:lnTo>
                  <a:pt x="126882" y="69063"/>
                </a:lnTo>
                <a:lnTo>
                  <a:pt x="133430" y="62905"/>
                </a:lnTo>
                <a:lnTo>
                  <a:pt x="144100" y="52484"/>
                </a:lnTo>
                <a:lnTo>
                  <a:pt x="152459" y="44178"/>
                </a:lnTo>
                <a:lnTo>
                  <a:pt x="152942" y="42905"/>
                </a:lnTo>
                <a:lnTo>
                  <a:pt x="153621" y="37320"/>
                </a:lnTo>
                <a:lnTo>
                  <a:pt x="153780" y="32922"/>
                </a:lnTo>
                <a:lnTo>
                  <a:pt x="153029" y="30638"/>
                </a:lnTo>
                <a:lnTo>
                  <a:pt x="150077" y="25983"/>
                </a:lnTo>
                <a:lnTo>
                  <a:pt x="148179" y="24424"/>
                </a:lnTo>
                <a:lnTo>
                  <a:pt x="146120" y="23385"/>
                </a:lnTo>
                <a:lnTo>
                  <a:pt x="140922" y="21437"/>
                </a:lnTo>
                <a:lnTo>
                  <a:pt x="137312" y="19806"/>
                </a:lnTo>
                <a:lnTo>
                  <a:pt x="133319" y="17925"/>
                </a:lnTo>
                <a:lnTo>
                  <a:pt x="129864" y="16671"/>
                </a:lnTo>
                <a:lnTo>
                  <a:pt x="126764" y="15835"/>
                </a:lnTo>
                <a:lnTo>
                  <a:pt x="123907" y="15278"/>
                </a:lnTo>
                <a:lnTo>
                  <a:pt x="119619" y="14906"/>
                </a:lnTo>
                <a:lnTo>
                  <a:pt x="114380" y="14659"/>
                </a:lnTo>
                <a:lnTo>
                  <a:pt x="108506" y="14493"/>
                </a:lnTo>
                <a:lnTo>
                  <a:pt x="102208" y="15177"/>
                </a:lnTo>
                <a:lnTo>
                  <a:pt x="95628" y="16427"/>
                </a:lnTo>
                <a:lnTo>
                  <a:pt x="88861" y="18053"/>
                </a:lnTo>
                <a:lnTo>
                  <a:pt x="81968" y="19138"/>
                </a:lnTo>
                <a:lnTo>
                  <a:pt x="74992" y="19861"/>
                </a:lnTo>
                <a:lnTo>
                  <a:pt x="62477" y="20664"/>
                </a:lnTo>
                <a:lnTo>
                  <a:pt x="46751" y="2130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SMARTPenAnnotation397"/>
          <p:cNvSpPr/>
          <p:nvPr/>
        </p:nvSpPr>
        <p:spPr>
          <a:xfrm>
            <a:off x="6286502" y="2893218"/>
            <a:ext cx="328279" cy="421446"/>
          </a:xfrm>
          <a:custGeom>
            <a:avLst/>
            <a:gdLst/>
            <a:ahLst/>
            <a:cxnLst/>
            <a:rect l="0" t="0" r="0" b="0"/>
            <a:pathLst>
              <a:path w="328279" h="421446">
                <a:moveTo>
                  <a:pt x="7141" y="0"/>
                </a:moveTo>
                <a:lnTo>
                  <a:pt x="3349" y="3793"/>
                </a:lnTo>
                <a:lnTo>
                  <a:pt x="2231" y="5704"/>
                </a:lnTo>
                <a:lnTo>
                  <a:pt x="990" y="9943"/>
                </a:lnTo>
                <a:lnTo>
                  <a:pt x="128" y="21487"/>
                </a:lnTo>
                <a:lnTo>
                  <a:pt x="36" y="30708"/>
                </a:lnTo>
                <a:lnTo>
                  <a:pt x="0" y="62038"/>
                </a:lnTo>
                <a:lnTo>
                  <a:pt x="2115" y="71493"/>
                </a:lnTo>
                <a:lnTo>
                  <a:pt x="4908" y="80988"/>
                </a:lnTo>
                <a:lnTo>
                  <a:pt x="6148" y="90499"/>
                </a:lnTo>
                <a:lnTo>
                  <a:pt x="8817" y="100018"/>
                </a:lnTo>
                <a:lnTo>
                  <a:pt x="12649" y="109540"/>
                </a:lnTo>
                <a:lnTo>
                  <a:pt x="16998" y="119064"/>
                </a:lnTo>
                <a:lnTo>
                  <a:pt x="26257" y="138113"/>
                </a:lnTo>
                <a:lnTo>
                  <a:pt x="30983" y="147638"/>
                </a:lnTo>
                <a:lnTo>
                  <a:pt x="38106" y="158133"/>
                </a:lnTo>
                <a:lnTo>
                  <a:pt x="45244" y="170062"/>
                </a:lnTo>
                <a:lnTo>
                  <a:pt x="52121" y="176919"/>
                </a:lnTo>
                <a:lnTo>
                  <a:pt x="59676" y="182612"/>
                </a:lnTo>
                <a:lnTo>
                  <a:pt x="69186" y="190280"/>
                </a:lnTo>
                <a:lnTo>
                  <a:pt x="77315" y="195165"/>
                </a:lnTo>
                <a:lnTo>
                  <a:pt x="86219" y="197865"/>
                </a:lnTo>
                <a:lnTo>
                  <a:pt x="95468" y="199065"/>
                </a:lnTo>
                <a:lnTo>
                  <a:pt x="104871" y="199599"/>
                </a:lnTo>
                <a:lnTo>
                  <a:pt x="112225" y="199836"/>
                </a:lnTo>
                <a:lnTo>
                  <a:pt x="122944" y="199969"/>
                </a:lnTo>
                <a:lnTo>
                  <a:pt x="136996" y="200014"/>
                </a:lnTo>
                <a:lnTo>
                  <a:pt x="144494" y="197904"/>
                </a:lnTo>
                <a:lnTo>
                  <a:pt x="153118" y="194320"/>
                </a:lnTo>
                <a:lnTo>
                  <a:pt x="162243" y="190081"/>
                </a:lnTo>
                <a:lnTo>
                  <a:pt x="166105" y="187046"/>
                </a:lnTo>
                <a:lnTo>
                  <a:pt x="176126" y="175189"/>
                </a:lnTo>
                <a:lnTo>
                  <a:pt x="184375" y="166233"/>
                </a:lnTo>
                <a:lnTo>
                  <a:pt x="197944" y="152266"/>
                </a:lnTo>
                <a:lnTo>
                  <a:pt x="205184" y="140699"/>
                </a:lnTo>
                <a:lnTo>
                  <a:pt x="216300" y="117663"/>
                </a:lnTo>
                <a:lnTo>
                  <a:pt x="221280" y="105476"/>
                </a:lnTo>
                <a:lnTo>
                  <a:pt x="226140" y="92916"/>
                </a:lnTo>
                <a:lnTo>
                  <a:pt x="230945" y="82042"/>
                </a:lnTo>
                <a:lnTo>
                  <a:pt x="233610" y="71917"/>
                </a:lnTo>
                <a:lnTo>
                  <a:pt x="235588" y="62126"/>
                </a:lnTo>
                <a:lnTo>
                  <a:pt x="239112" y="52483"/>
                </a:lnTo>
                <a:lnTo>
                  <a:pt x="241767" y="41921"/>
                </a:lnTo>
                <a:lnTo>
                  <a:pt x="242553" y="29972"/>
                </a:lnTo>
                <a:lnTo>
                  <a:pt x="242866" y="17022"/>
                </a:lnTo>
                <a:lnTo>
                  <a:pt x="242884" y="14395"/>
                </a:lnTo>
                <a:lnTo>
                  <a:pt x="242885" y="31083"/>
                </a:lnTo>
                <a:lnTo>
                  <a:pt x="243679" y="33422"/>
                </a:lnTo>
                <a:lnTo>
                  <a:pt x="246678" y="38138"/>
                </a:lnTo>
                <a:lnTo>
                  <a:pt x="248539" y="44996"/>
                </a:lnTo>
                <a:lnTo>
                  <a:pt x="250161" y="53336"/>
                </a:lnTo>
                <a:lnTo>
                  <a:pt x="253528" y="62334"/>
                </a:lnTo>
                <a:lnTo>
                  <a:pt x="257669" y="71625"/>
                </a:lnTo>
                <a:lnTo>
                  <a:pt x="264464" y="85781"/>
                </a:lnTo>
                <a:lnTo>
                  <a:pt x="269938" y="96069"/>
                </a:lnTo>
                <a:lnTo>
                  <a:pt x="281152" y="114455"/>
                </a:lnTo>
                <a:lnTo>
                  <a:pt x="287144" y="125217"/>
                </a:lnTo>
                <a:lnTo>
                  <a:pt x="292454" y="137409"/>
                </a:lnTo>
                <a:lnTo>
                  <a:pt x="294981" y="143993"/>
                </a:lnTo>
                <a:lnTo>
                  <a:pt x="299906" y="157660"/>
                </a:lnTo>
                <a:lnTo>
                  <a:pt x="302330" y="164638"/>
                </a:lnTo>
                <a:lnTo>
                  <a:pt x="307140" y="176625"/>
                </a:lnTo>
                <a:lnTo>
                  <a:pt x="311924" y="188038"/>
                </a:lnTo>
                <a:lnTo>
                  <a:pt x="316697" y="201047"/>
                </a:lnTo>
                <a:lnTo>
                  <a:pt x="318287" y="207851"/>
                </a:lnTo>
                <a:lnTo>
                  <a:pt x="319346" y="214767"/>
                </a:lnTo>
                <a:lnTo>
                  <a:pt x="320053" y="221759"/>
                </a:lnTo>
                <a:lnTo>
                  <a:pt x="321318" y="228802"/>
                </a:lnTo>
                <a:lnTo>
                  <a:pt x="322955" y="235879"/>
                </a:lnTo>
                <a:lnTo>
                  <a:pt x="324840" y="242978"/>
                </a:lnTo>
                <a:lnTo>
                  <a:pt x="326096" y="250091"/>
                </a:lnTo>
                <a:lnTo>
                  <a:pt x="326934" y="257215"/>
                </a:lnTo>
                <a:lnTo>
                  <a:pt x="327493" y="264346"/>
                </a:lnTo>
                <a:lnTo>
                  <a:pt x="327865" y="271480"/>
                </a:lnTo>
                <a:lnTo>
                  <a:pt x="328278" y="285758"/>
                </a:lnTo>
                <a:lnTo>
                  <a:pt x="326347" y="297925"/>
                </a:lnTo>
                <a:lnTo>
                  <a:pt x="322841" y="309417"/>
                </a:lnTo>
                <a:lnTo>
                  <a:pt x="318639" y="322463"/>
                </a:lnTo>
                <a:lnTo>
                  <a:pt x="314124" y="334082"/>
                </a:lnTo>
                <a:lnTo>
                  <a:pt x="308678" y="344537"/>
                </a:lnTo>
                <a:lnTo>
                  <a:pt x="300967" y="354476"/>
                </a:lnTo>
                <a:lnTo>
                  <a:pt x="292247" y="364185"/>
                </a:lnTo>
                <a:lnTo>
                  <a:pt x="283080" y="373791"/>
                </a:lnTo>
                <a:lnTo>
                  <a:pt x="273714" y="383353"/>
                </a:lnTo>
                <a:lnTo>
                  <a:pt x="264260" y="390777"/>
                </a:lnTo>
                <a:lnTo>
                  <a:pt x="259516" y="393868"/>
                </a:lnTo>
                <a:lnTo>
                  <a:pt x="253973" y="396723"/>
                </a:lnTo>
                <a:lnTo>
                  <a:pt x="247896" y="399419"/>
                </a:lnTo>
                <a:lnTo>
                  <a:pt x="241463" y="402011"/>
                </a:lnTo>
                <a:lnTo>
                  <a:pt x="235587" y="404532"/>
                </a:lnTo>
                <a:lnTo>
                  <a:pt x="224825" y="409451"/>
                </a:lnTo>
                <a:lnTo>
                  <a:pt x="209841" y="416682"/>
                </a:lnTo>
                <a:lnTo>
                  <a:pt x="200153" y="419348"/>
                </a:lnTo>
                <a:lnTo>
                  <a:pt x="190556" y="420533"/>
                </a:lnTo>
                <a:lnTo>
                  <a:pt x="180998" y="421060"/>
                </a:lnTo>
                <a:lnTo>
                  <a:pt x="171459" y="421294"/>
                </a:lnTo>
                <a:lnTo>
                  <a:pt x="152400" y="421445"/>
                </a:lnTo>
                <a:lnTo>
                  <a:pt x="142874" y="419348"/>
                </a:lnTo>
                <a:lnTo>
                  <a:pt x="133348" y="415771"/>
                </a:lnTo>
                <a:lnTo>
                  <a:pt x="123823" y="411535"/>
                </a:lnTo>
                <a:lnTo>
                  <a:pt x="116414" y="409123"/>
                </a:lnTo>
                <a:lnTo>
                  <a:pt x="109682" y="407258"/>
                </a:lnTo>
                <a:lnTo>
                  <a:pt x="101398" y="403783"/>
                </a:lnTo>
                <a:lnTo>
                  <a:pt x="91602" y="397364"/>
                </a:lnTo>
                <a:lnTo>
                  <a:pt x="81975" y="388877"/>
                </a:lnTo>
                <a:lnTo>
                  <a:pt x="78579" y="3857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SMARTPenAnnotation398"/>
          <p:cNvSpPr/>
          <p:nvPr/>
        </p:nvSpPr>
        <p:spPr>
          <a:xfrm>
            <a:off x="6729412" y="2914650"/>
            <a:ext cx="178595" cy="35719"/>
          </a:xfrm>
          <a:custGeom>
            <a:avLst/>
            <a:gdLst/>
            <a:ahLst/>
            <a:cxnLst/>
            <a:rect l="0" t="0" r="0" b="0"/>
            <a:pathLst>
              <a:path w="178595" h="35719">
                <a:moveTo>
                  <a:pt x="0" y="35718"/>
                </a:moveTo>
                <a:lnTo>
                  <a:pt x="3793" y="31926"/>
                </a:lnTo>
                <a:lnTo>
                  <a:pt x="5704" y="30809"/>
                </a:lnTo>
                <a:lnTo>
                  <a:pt x="7771" y="30064"/>
                </a:lnTo>
                <a:lnTo>
                  <a:pt x="9943" y="29567"/>
                </a:lnTo>
                <a:lnTo>
                  <a:pt x="12978" y="28443"/>
                </a:lnTo>
                <a:lnTo>
                  <a:pt x="16590" y="26899"/>
                </a:lnTo>
                <a:lnTo>
                  <a:pt x="20585" y="25076"/>
                </a:lnTo>
                <a:lnTo>
                  <a:pt x="24836" y="23861"/>
                </a:lnTo>
                <a:lnTo>
                  <a:pt x="29257" y="23051"/>
                </a:lnTo>
                <a:lnTo>
                  <a:pt x="33793" y="22511"/>
                </a:lnTo>
                <a:lnTo>
                  <a:pt x="39197" y="21357"/>
                </a:lnTo>
                <a:lnTo>
                  <a:pt x="45181" y="19794"/>
                </a:lnTo>
                <a:lnTo>
                  <a:pt x="51552" y="17958"/>
                </a:lnTo>
                <a:lnTo>
                  <a:pt x="57386" y="15941"/>
                </a:lnTo>
                <a:lnTo>
                  <a:pt x="62864" y="13802"/>
                </a:lnTo>
                <a:lnTo>
                  <a:pt x="68104" y="11583"/>
                </a:lnTo>
                <a:lnTo>
                  <a:pt x="73978" y="10103"/>
                </a:lnTo>
                <a:lnTo>
                  <a:pt x="80274" y="9116"/>
                </a:lnTo>
                <a:lnTo>
                  <a:pt x="86854" y="8458"/>
                </a:lnTo>
                <a:lnTo>
                  <a:pt x="92828" y="7226"/>
                </a:lnTo>
                <a:lnTo>
                  <a:pt x="98397" y="5611"/>
                </a:lnTo>
                <a:lnTo>
                  <a:pt x="103698" y="3741"/>
                </a:lnTo>
                <a:lnTo>
                  <a:pt x="108820" y="2494"/>
                </a:lnTo>
                <a:lnTo>
                  <a:pt x="113822" y="1662"/>
                </a:lnTo>
                <a:lnTo>
                  <a:pt x="118744" y="1108"/>
                </a:lnTo>
                <a:lnTo>
                  <a:pt x="123613" y="739"/>
                </a:lnTo>
                <a:lnTo>
                  <a:pt x="128446" y="492"/>
                </a:lnTo>
                <a:lnTo>
                  <a:pt x="138050" y="218"/>
                </a:lnTo>
                <a:lnTo>
                  <a:pt x="168788" y="5"/>
                </a:lnTo>
                <a:lnTo>
                  <a:pt x="17859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SMARTPenAnnotation399"/>
          <p:cNvSpPr/>
          <p:nvPr/>
        </p:nvSpPr>
        <p:spPr>
          <a:xfrm>
            <a:off x="6729412" y="3000375"/>
            <a:ext cx="185739" cy="14288"/>
          </a:xfrm>
          <a:custGeom>
            <a:avLst/>
            <a:gdLst/>
            <a:ahLst/>
            <a:cxnLst/>
            <a:rect l="0" t="0" r="0" b="0"/>
            <a:pathLst>
              <a:path w="185739" h="14288">
                <a:moveTo>
                  <a:pt x="0" y="14287"/>
                </a:moveTo>
                <a:lnTo>
                  <a:pt x="3793" y="14287"/>
                </a:lnTo>
                <a:lnTo>
                  <a:pt x="4910" y="13493"/>
                </a:lnTo>
                <a:lnTo>
                  <a:pt x="5654" y="12170"/>
                </a:lnTo>
                <a:lnTo>
                  <a:pt x="6151" y="10495"/>
                </a:lnTo>
                <a:lnTo>
                  <a:pt x="7276" y="9377"/>
                </a:lnTo>
                <a:lnTo>
                  <a:pt x="8820" y="8633"/>
                </a:lnTo>
                <a:lnTo>
                  <a:pt x="10643" y="8136"/>
                </a:lnTo>
                <a:lnTo>
                  <a:pt x="13445" y="7805"/>
                </a:lnTo>
                <a:lnTo>
                  <a:pt x="16901" y="7585"/>
                </a:lnTo>
                <a:lnTo>
                  <a:pt x="20792" y="7437"/>
                </a:lnTo>
                <a:lnTo>
                  <a:pt x="33854" y="7230"/>
                </a:lnTo>
                <a:lnTo>
                  <a:pt x="38444" y="6408"/>
                </a:lnTo>
                <a:lnTo>
                  <a:pt x="43092" y="5065"/>
                </a:lnTo>
                <a:lnTo>
                  <a:pt x="47778" y="3377"/>
                </a:lnTo>
                <a:lnTo>
                  <a:pt x="52489" y="2251"/>
                </a:lnTo>
                <a:lnTo>
                  <a:pt x="57218" y="1501"/>
                </a:lnTo>
                <a:lnTo>
                  <a:pt x="61958" y="1000"/>
                </a:lnTo>
                <a:lnTo>
                  <a:pt x="66705" y="667"/>
                </a:lnTo>
                <a:lnTo>
                  <a:pt x="71458" y="444"/>
                </a:lnTo>
                <a:lnTo>
                  <a:pt x="80972" y="197"/>
                </a:lnTo>
                <a:lnTo>
                  <a:pt x="18573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SMARTPenAnnotation400"/>
          <p:cNvSpPr/>
          <p:nvPr/>
        </p:nvSpPr>
        <p:spPr>
          <a:xfrm>
            <a:off x="7058025" y="2936081"/>
            <a:ext cx="157163" cy="25548"/>
          </a:xfrm>
          <a:custGeom>
            <a:avLst/>
            <a:gdLst/>
            <a:ahLst/>
            <a:cxnLst/>
            <a:rect l="0" t="0" r="0" b="0"/>
            <a:pathLst>
              <a:path w="157163" h="25548">
                <a:moveTo>
                  <a:pt x="0" y="21431"/>
                </a:moveTo>
                <a:lnTo>
                  <a:pt x="3792" y="21431"/>
                </a:lnTo>
                <a:lnTo>
                  <a:pt x="5703" y="22225"/>
                </a:lnTo>
                <a:lnTo>
                  <a:pt x="7770" y="23548"/>
                </a:lnTo>
                <a:lnTo>
                  <a:pt x="9942" y="25223"/>
                </a:lnTo>
                <a:lnTo>
                  <a:pt x="12185" y="25547"/>
                </a:lnTo>
                <a:lnTo>
                  <a:pt x="14473" y="24969"/>
                </a:lnTo>
                <a:lnTo>
                  <a:pt x="16792" y="23789"/>
                </a:lnTo>
                <a:lnTo>
                  <a:pt x="19132" y="23003"/>
                </a:lnTo>
                <a:lnTo>
                  <a:pt x="21486" y="22479"/>
                </a:lnTo>
                <a:lnTo>
                  <a:pt x="23849" y="22130"/>
                </a:lnTo>
                <a:lnTo>
                  <a:pt x="27011" y="21897"/>
                </a:lnTo>
                <a:lnTo>
                  <a:pt x="30708" y="21742"/>
                </a:lnTo>
                <a:lnTo>
                  <a:pt x="34759" y="21638"/>
                </a:lnTo>
                <a:lnTo>
                  <a:pt x="39048" y="20775"/>
                </a:lnTo>
                <a:lnTo>
                  <a:pt x="43495" y="19406"/>
                </a:lnTo>
                <a:lnTo>
                  <a:pt x="48046" y="17700"/>
                </a:lnTo>
                <a:lnTo>
                  <a:pt x="52668" y="16562"/>
                </a:lnTo>
                <a:lnTo>
                  <a:pt x="57337" y="15804"/>
                </a:lnTo>
                <a:lnTo>
                  <a:pt x="62038" y="15298"/>
                </a:lnTo>
                <a:lnTo>
                  <a:pt x="66758" y="14961"/>
                </a:lnTo>
                <a:lnTo>
                  <a:pt x="71493" y="14737"/>
                </a:lnTo>
                <a:lnTo>
                  <a:pt x="76237" y="14587"/>
                </a:lnTo>
                <a:lnTo>
                  <a:pt x="80987" y="13693"/>
                </a:lnTo>
                <a:lnTo>
                  <a:pt x="85741" y="12304"/>
                </a:lnTo>
                <a:lnTo>
                  <a:pt x="90498" y="10584"/>
                </a:lnTo>
                <a:lnTo>
                  <a:pt x="95256" y="9437"/>
                </a:lnTo>
                <a:lnTo>
                  <a:pt x="100017" y="8673"/>
                </a:lnTo>
                <a:lnTo>
                  <a:pt x="104778" y="8163"/>
                </a:lnTo>
                <a:lnTo>
                  <a:pt x="109539" y="7823"/>
                </a:lnTo>
                <a:lnTo>
                  <a:pt x="114301" y="7597"/>
                </a:lnTo>
                <a:lnTo>
                  <a:pt x="123825" y="7345"/>
                </a:lnTo>
                <a:lnTo>
                  <a:pt x="133350" y="7233"/>
                </a:lnTo>
                <a:lnTo>
                  <a:pt x="137319" y="6409"/>
                </a:lnTo>
                <a:lnTo>
                  <a:pt x="140758" y="5067"/>
                </a:lnTo>
                <a:lnTo>
                  <a:pt x="143845" y="3378"/>
                </a:lnTo>
                <a:lnTo>
                  <a:pt x="146697" y="2252"/>
                </a:lnTo>
                <a:lnTo>
                  <a:pt x="149391" y="1501"/>
                </a:lnTo>
                <a:lnTo>
                  <a:pt x="15716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SMARTPenAnnotation401"/>
          <p:cNvSpPr/>
          <p:nvPr/>
        </p:nvSpPr>
        <p:spPr>
          <a:xfrm>
            <a:off x="7286625" y="2850384"/>
            <a:ext cx="278473" cy="257137"/>
          </a:xfrm>
          <a:custGeom>
            <a:avLst/>
            <a:gdLst/>
            <a:ahLst/>
            <a:cxnLst/>
            <a:rect l="0" t="0" r="0" b="0"/>
            <a:pathLst>
              <a:path w="278473" h="257137">
                <a:moveTo>
                  <a:pt x="71437" y="28547"/>
                </a:moveTo>
                <a:lnTo>
                  <a:pt x="71437" y="24755"/>
                </a:lnTo>
                <a:lnTo>
                  <a:pt x="72231" y="23637"/>
                </a:lnTo>
                <a:lnTo>
                  <a:pt x="73553" y="22892"/>
                </a:lnTo>
                <a:lnTo>
                  <a:pt x="79507" y="20805"/>
                </a:lnTo>
                <a:lnTo>
                  <a:pt x="85871" y="17698"/>
                </a:lnTo>
                <a:lnTo>
                  <a:pt x="93992" y="15787"/>
                </a:lnTo>
                <a:lnTo>
                  <a:pt x="98380" y="15278"/>
                </a:lnTo>
                <a:lnTo>
                  <a:pt x="102893" y="14145"/>
                </a:lnTo>
                <a:lnTo>
                  <a:pt x="107489" y="12595"/>
                </a:lnTo>
                <a:lnTo>
                  <a:pt x="112140" y="10769"/>
                </a:lnTo>
                <a:lnTo>
                  <a:pt x="116830" y="9551"/>
                </a:lnTo>
                <a:lnTo>
                  <a:pt x="121542" y="8739"/>
                </a:lnTo>
                <a:lnTo>
                  <a:pt x="126272" y="8198"/>
                </a:lnTo>
                <a:lnTo>
                  <a:pt x="131805" y="7043"/>
                </a:lnTo>
                <a:lnTo>
                  <a:pt x="137877" y="5480"/>
                </a:lnTo>
                <a:lnTo>
                  <a:pt x="144305" y="3644"/>
                </a:lnTo>
                <a:lnTo>
                  <a:pt x="150178" y="2420"/>
                </a:lnTo>
                <a:lnTo>
                  <a:pt x="155681" y="1604"/>
                </a:lnTo>
                <a:lnTo>
                  <a:pt x="160938" y="1060"/>
                </a:lnTo>
                <a:lnTo>
                  <a:pt x="166029" y="697"/>
                </a:lnTo>
                <a:lnTo>
                  <a:pt x="171011" y="455"/>
                </a:lnTo>
                <a:lnTo>
                  <a:pt x="180779" y="187"/>
                </a:lnTo>
                <a:lnTo>
                  <a:pt x="204761" y="0"/>
                </a:lnTo>
                <a:lnTo>
                  <a:pt x="208739" y="784"/>
                </a:lnTo>
                <a:lnTo>
                  <a:pt x="218129" y="4887"/>
                </a:lnTo>
                <a:lnTo>
                  <a:pt x="223417" y="6125"/>
                </a:lnTo>
                <a:lnTo>
                  <a:pt x="228413" y="8792"/>
                </a:lnTo>
                <a:lnTo>
                  <a:pt x="230857" y="10614"/>
                </a:lnTo>
                <a:lnTo>
                  <a:pt x="232485" y="12623"/>
                </a:lnTo>
                <a:lnTo>
                  <a:pt x="233571" y="14756"/>
                </a:lnTo>
                <a:lnTo>
                  <a:pt x="234778" y="19242"/>
                </a:lnTo>
                <a:lnTo>
                  <a:pt x="235314" y="23882"/>
                </a:lnTo>
                <a:lnTo>
                  <a:pt x="233436" y="30707"/>
                </a:lnTo>
                <a:lnTo>
                  <a:pt x="229955" y="38238"/>
                </a:lnTo>
                <a:lnTo>
                  <a:pt x="225762" y="44231"/>
                </a:lnTo>
                <a:lnTo>
                  <a:pt x="219137" y="51657"/>
                </a:lnTo>
                <a:lnTo>
                  <a:pt x="210900" y="59456"/>
                </a:lnTo>
                <a:lnTo>
                  <a:pt x="206481" y="62646"/>
                </a:lnTo>
                <a:lnTo>
                  <a:pt x="201948" y="65567"/>
                </a:lnTo>
                <a:lnTo>
                  <a:pt x="197338" y="69102"/>
                </a:lnTo>
                <a:lnTo>
                  <a:pt x="192678" y="73046"/>
                </a:lnTo>
                <a:lnTo>
                  <a:pt x="187983" y="77263"/>
                </a:lnTo>
                <a:lnTo>
                  <a:pt x="178533" y="86182"/>
                </a:lnTo>
                <a:lnTo>
                  <a:pt x="173791" y="90783"/>
                </a:lnTo>
                <a:lnTo>
                  <a:pt x="169042" y="94644"/>
                </a:lnTo>
                <a:lnTo>
                  <a:pt x="164289" y="98011"/>
                </a:lnTo>
                <a:lnTo>
                  <a:pt x="159532" y="101050"/>
                </a:lnTo>
                <a:lnTo>
                  <a:pt x="154773" y="103870"/>
                </a:lnTo>
                <a:lnTo>
                  <a:pt x="150013" y="106544"/>
                </a:lnTo>
                <a:lnTo>
                  <a:pt x="140491" y="111631"/>
                </a:lnTo>
                <a:lnTo>
                  <a:pt x="130967" y="116538"/>
                </a:lnTo>
                <a:lnTo>
                  <a:pt x="123559" y="119248"/>
                </a:lnTo>
                <a:lnTo>
                  <a:pt x="114927" y="120773"/>
                </a:lnTo>
                <a:lnTo>
                  <a:pt x="107385" y="121331"/>
                </a:lnTo>
                <a:lnTo>
                  <a:pt x="100111" y="121415"/>
                </a:lnTo>
                <a:lnTo>
                  <a:pt x="109963" y="121416"/>
                </a:lnTo>
                <a:lnTo>
                  <a:pt x="112204" y="120622"/>
                </a:lnTo>
                <a:lnTo>
                  <a:pt x="116808" y="117623"/>
                </a:lnTo>
                <a:lnTo>
                  <a:pt x="123617" y="115761"/>
                </a:lnTo>
                <a:lnTo>
                  <a:pt x="131934" y="114934"/>
                </a:lnTo>
                <a:lnTo>
                  <a:pt x="136374" y="114713"/>
                </a:lnTo>
                <a:lnTo>
                  <a:pt x="140923" y="114566"/>
                </a:lnTo>
                <a:lnTo>
                  <a:pt x="164538" y="114330"/>
                </a:lnTo>
                <a:lnTo>
                  <a:pt x="194009" y="114279"/>
                </a:lnTo>
                <a:lnTo>
                  <a:pt x="199983" y="115071"/>
                </a:lnTo>
                <a:lnTo>
                  <a:pt x="205553" y="116392"/>
                </a:lnTo>
                <a:lnTo>
                  <a:pt x="229691" y="124216"/>
                </a:lnTo>
                <a:lnTo>
                  <a:pt x="234884" y="126457"/>
                </a:lnTo>
                <a:lnTo>
                  <a:pt x="242770" y="131065"/>
                </a:lnTo>
                <a:lnTo>
                  <a:pt x="251037" y="135758"/>
                </a:lnTo>
                <a:lnTo>
                  <a:pt x="255465" y="138121"/>
                </a:lnTo>
                <a:lnTo>
                  <a:pt x="262500" y="144980"/>
                </a:lnTo>
                <a:lnTo>
                  <a:pt x="265488" y="149031"/>
                </a:lnTo>
                <a:lnTo>
                  <a:pt x="268273" y="153320"/>
                </a:lnTo>
                <a:lnTo>
                  <a:pt x="270923" y="157766"/>
                </a:lnTo>
                <a:lnTo>
                  <a:pt x="273484" y="162318"/>
                </a:lnTo>
                <a:lnTo>
                  <a:pt x="276330" y="169492"/>
                </a:lnTo>
                <a:lnTo>
                  <a:pt x="277594" y="176120"/>
                </a:lnTo>
                <a:lnTo>
                  <a:pt x="277931" y="180111"/>
                </a:lnTo>
                <a:lnTo>
                  <a:pt x="278306" y="187984"/>
                </a:lnTo>
                <a:lnTo>
                  <a:pt x="278472" y="194128"/>
                </a:lnTo>
                <a:lnTo>
                  <a:pt x="276930" y="197672"/>
                </a:lnTo>
                <a:lnTo>
                  <a:pt x="274314" y="201622"/>
                </a:lnTo>
                <a:lnTo>
                  <a:pt x="267967" y="209450"/>
                </a:lnTo>
                <a:lnTo>
                  <a:pt x="262500" y="215575"/>
                </a:lnTo>
                <a:lnTo>
                  <a:pt x="257425" y="223060"/>
                </a:lnTo>
                <a:lnTo>
                  <a:pt x="254961" y="227279"/>
                </a:lnTo>
                <a:lnTo>
                  <a:pt x="251730" y="230091"/>
                </a:lnTo>
                <a:lnTo>
                  <a:pt x="247988" y="231966"/>
                </a:lnTo>
                <a:lnTo>
                  <a:pt x="239597" y="234843"/>
                </a:lnTo>
                <a:lnTo>
                  <a:pt x="235138" y="236721"/>
                </a:lnTo>
                <a:lnTo>
                  <a:pt x="230578" y="238767"/>
                </a:lnTo>
                <a:lnTo>
                  <a:pt x="221276" y="243157"/>
                </a:lnTo>
                <a:lnTo>
                  <a:pt x="216574" y="245439"/>
                </a:lnTo>
                <a:lnTo>
                  <a:pt x="211058" y="247754"/>
                </a:lnTo>
                <a:lnTo>
                  <a:pt x="204999" y="250091"/>
                </a:lnTo>
                <a:lnTo>
                  <a:pt x="198578" y="252443"/>
                </a:lnTo>
                <a:lnTo>
                  <a:pt x="192711" y="254011"/>
                </a:lnTo>
                <a:lnTo>
                  <a:pt x="187211" y="255056"/>
                </a:lnTo>
                <a:lnTo>
                  <a:pt x="181957" y="255753"/>
                </a:lnTo>
                <a:lnTo>
                  <a:pt x="176073" y="256218"/>
                </a:lnTo>
                <a:lnTo>
                  <a:pt x="169770" y="256527"/>
                </a:lnTo>
                <a:lnTo>
                  <a:pt x="157209" y="256871"/>
                </a:lnTo>
                <a:lnTo>
                  <a:pt x="126419" y="257123"/>
                </a:lnTo>
                <a:lnTo>
                  <a:pt x="116775" y="257136"/>
                </a:lnTo>
                <a:lnTo>
                  <a:pt x="111982" y="256346"/>
                </a:lnTo>
                <a:lnTo>
                  <a:pt x="107198" y="255025"/>
                </a:lnTo>
                <a:lnTo>
                  <a:pt x="102421" y="253351"/>
                </a:lnTo>
                <a:lnTo>
                  <a:pt x="96856" y="252235"/>
                </a:lnTo>
                <a:lnTo>
                  <a:pt x="90764" y="251491"/>
                </a:lnTo>
                <a:lnTo>
                  <a:pt x="79233" y="250664"/>
                </a:lnTo>
                <a:lnTo>
                  <a:pt x="71463" y="250297"/>
                </a:lnTo>
                <a:lnTo>
                  <a:pt x="63246" y="248017"/>
                </a:lnTo>
                <a:lnTo>
                  <a:pt x="58832" y="246298"/>
                </a:lnTo>
                <a:lnTo>
                  <a:pt x="54303" y="244358"/>
                </a:lnTo>
                <a:lnTo>
                  <a:pt x="45037" y="240086"/>
                </a:lnTo>
                <a:lnTo>
                  <a:pt x="37743" y="237658"/>
                </a:lnTo>
                <a:lnTo>
                  <a:pt x="31061" y="235785"/>
                </a:lnTo>
                <a:lnTo>
                  <a:pt x="22800" y="232307"/>
                </a:lnTo>
                <a:lnTo>
                  <a:pt x="15954" y="230232"/>
                </a:lnTo>
                <a:lnTo>
                  <a:pt x="13017" y="229678"/>
                </a:lnTo>
                <a:lnTo>
                  <a:pt x="11059" y="228516"/>
                </a:lnTo>
                <a:lnTo>
                  <a:pt x="9754" y="226947"/>
                </a:lnTo>
                <a:lnTo>
                  <a:pt x="8884" y="225107"/>
                </a:lnTo>
                <a:lnTo>
                  <a:pt x="7510" y="223881"/>
                </a:lnTo>
                <a:lnTo>
                  <a:pt x="5801" y="223063"/>
                </a:lnTo>
                <a:lnTo>
                  <a:pt x="3867" y="222518"/>
                </a:lnTo>
                <a:lnTo>
                  <a:pt x="2578" y="221361"/>
                </a:lnTo>
                <a:lnTo>
                  <a:pt x="1718" y="219796"/>
                </a:lnTo>
                <a:lnTo>
                  <a:pt x="0" y="21428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SMARTPenAnnotation402"/>
          <p:cNvSpPr/>
          <p:nvPr/>
        </p:nvSpPr>
        <p:spPr>
          <a:xfrm>
            <a:off x="6029714" y="2750797"/>
            <a:ext cx="1835555" cy="734477"/>
          </a:xfrm>
          <a:custGeom>
            <a:avLst/>
            <a:gdLst/>
            <a:ahLst/>
            <a:cxnLst/>
            <a:rect l="0" t="0" r="0" b="0"/>
            <a:pathLst>
              <a:path w="1835555" h="734477">
                <a:moveTo>
                  <a:pt x="1835554" y="56696"/>
                </a:moveTo>
                <a:lnTo>
                  <a:pt x="1829403" y="50545"/>
                </a:lnTo>
                <a:lnTo>
                  <a:pt x="1826735" y="49994"/>
                </a:lnTo>
                <a:lnTo>
                  <a:pt x="1824913" y="49847"/>
                </a:lnTo>
                <a:lnTo>
                  <a:pt x="1822904" y="48955"/>
                </a:lnTo>
                <a:lnTo>
                  <a:pt x="1816284" y="44701"/>
                </a:lnTo>
                <a:lnTo>
                  <a:pt x="1811644" y="43427"/>
                </a:lnTo>
                <a:lnTo>
                  <a:pt x="1758407" y="42421"/>
                </a:lnTo>
                <a:lnTo>
                  <a:pt x="1076993" y="42409"/>
                </a:lnTo>
                <a:lnTo>
                  <a:pt x="1014476" y="36754"/>
                </a:lnTo>
                <a:lnTo>
                  <a:pt x="962694" y="35559"/>
                </a:lnTo>
                <a:lnTo>
                  <a:pt x="846036" y="35273"/>
                </a:lnTo>
                <a:lnTo>
                  <a:pt x="779911" y="29612"/>
                </a:lnTo>
                <a:lnTo>
                  <a:pt x="727184" y="28416"/>
                </a:lnTo>
                <a:lnTo>
                  <a:pt x="652395" y="28147"/>
                </a:lnTo>
                <a:lnTo>
                  <a:pt x="604512" y="22423"/>
                </a:lnTo>
                <a:lnTo>
                  <a:pt x="556835" y="15766"/>
                </a:lnTo>
                <a:lnTo>
                  <a:pt x="509200" y="10423"/>
                </a:lnTo>
                <a:lnTo>
                  <a:pt x="462368" y="7428"/>
                </a:lnTo>
                <a:lnTo>
                  <a:pt x="408193" y="2995"/>
                </a:lnTo>
                <a:lnTo>
                  <a:pt x="357294" y="0"/>
                </a:lnTo>
                <a:lnTo>
                  <a:pt x="303535" y="400"/>
                </a:lnTo>
                <a:lnTo>
                  <a:pt x="248557" y="5705"/>
                </a:lnTo>
                <a:lnTo>
                  <a:pt x="201923" y="8677"/>
                </a:lnTo>
                <a:lnTo>
                  <a:pt x="176766" y="12306"/>
                </a:lnTo>
                <a:lnTo>
                  <a:pt x="151320" y="15498"/>
                </a:lnTo>
                <a:lnTo>
                  <a:pt x="99821" y="32949"/>
                </a:lnTo>
                <a:lnTo>
                  <a:pt x="84512" y="40047"/>
                </a:lnTo>
                <a:lnTo>
                  <a:pt x="73803" y="47971"/>
                </a:lnTo>
                <a:lnTo>
                  <a:pt x="61722" y="60020"/>
                </a:lnTo>
                <a:lnTo>
                  <a:pt x="50126" y="78314"/>
                </a:lnTo>
                <a:lnTo>
                  <a:pt x="40193" y="97214"/>
                </a:lnTo>
                <a:lnTo>
                  <a:pt x="32978" y="111476"/>
                </a:lnTo>
                <a:lnTo>
                  <a:pt x="30316" y="123112"/>
                </a:lnTo>
                <a:lnTo>
                  <a:pt x="26700" y="143050"/>
                </a:lnTo>
                <a:lnTo>
                  <a:pt x="22718" y="164039"/>
                </a:lnTo>
                <a:lnTo>
                  <a:pt x="21539" y="185339"/>
                </a:lnTo>
                <a:lnTo>
                  <a:pt x="21263" y="200390"/>
                </a:lnTo>
                <a:lnTo>
                  <a:pt x="21140" y="217662"/>
                </a:lnTo>
                <a:lnTo>
                  <a:pt x="23202" y="235922"/>
                </a:lnTo>
                <a:lnTo>
                  <a:pt x="25971" y="254621"/>
                </a:lnTo>
                <a:lnTo>
                  <a:pt x="27201" y="273515"/>
                </a:lnTo>
                <a:lnTo>
                  <a:pt x="27748" y="292496"/>
                </a:lnTo>
                <a:lnTo>
                  <a:pt x="28160" y="359118"/>
                </a:lnTo>
                <a:lnTo>
                  <a:pt x="26058" y="380283"/>
                </a:lnTo>
                <a:lnTo>
                  <a:pt x="23271" y="402919"/>
                </a:lnTo>
                <a:lnTo>
                  <a:pt x="22528" y="414511"/>
                </a:lnTo>
                <a:lnTo>
                  <a:pt x="21702" y="437181"/>
                </a:lnTo>
                <a:lnTo>
                  <a:pt x="21335" y="457840"/>
                </a:lnTo>
                <a:lnTo>
                  <a:pt x="19056" y="479722"/>
                </a:lnTo>
                <a:lnTo>
                  <a:pt x="16190" y="501883"/>
                </a:lnTo>
                <a:lnTo>
                  <a:pt x="14917" y="522316"/>
                </a:lnTo>
                <a:lnTo>
                  <a:pt x="12234" y="541980"/>
                </a:lnTo>
                <a:lnTo>
                  <a:pt x="8396" y="561303"/>
                </a:lnTo>
                <a:lnTo>
                  <a:pt x="4044" y="580474"/>
                </a:lnTo>
                <a:lnTo>
                  <a:pt x="1581" y="597461"/>
                </a:lnTo>
                <a:lnTo>
                  <a:pt x="486" y="613742"/>
                </a:lnTo>
                <a:lnTo>
                  <a:pt x="0" y="631562"/>
                </a:lnTo>
                <a:lnTo>
                  <a:pt x="1900" y="645832"/>
                </a:lnTo>
                <a:lnTo>
                  <a:pt x="4597" y="658259"/>
                </a:lnTo>
                <a:lnTo>
                  <a:pt x="6909" y="677849"/>
                </a:lnTo>
                <a:lnTo>
                  <a:pt x="12821" y="700244"/>
                </a:lnTo>
                <a:lnTo>
                  <a:pt x="14767" y="703215"/>
                </a:lnTo>
                <a:lnTo>
                  <a:pt x="21164" y="708634"/>
                </a:lnTo>
                <a:lnTo>
                  <a:pt x="48029" y="725797"/>
                </a:lnTo>
                <a:lnTo>
                  <a:pt x="64757" y="732169"/>
                </a:lnTo>
                <a:lnTo>
                  <a:pt x="81707" y="734409"/>
                </a:lnTo>
                <a:lnTo>
                  <a:pt x="128569" y="734476"/>
                </a:lnTo>
                <a:lnTo>
                  <a:pt x="184002" y="728863"/>
                </a:lnTo>
                <a:lnTo>
                  <a:pt x="226769" y="726221"/>
                </a:lnTo>
                <a:lnTo>
                  <a:pt x="273611" y="718291"/>
                </a:lnTo>
                <a:lnTo>
                  <a:pt x="323021" y="713991"/>
                </a:lnTo>
                <a:lnTo>
                  <a:pt x="373116" y="708437"/>
                </a:lnTo>
                <a:lnTo>
                  <a:pt x="428637" y="703313"/>
                </a:lnTo>
                <a:lnTo>
                  <a:pt x="485465" y="694657"/>
                </a:lnTo>
                <a:lnTo>
                  <a:pt x="542551" y="687421"/>
                </a:lnTo>
                <a:lnTo>
                  <a:pt x="599689" y="681964"/>
                </a:lnTo>
                <a:lnTo>
                  <a:pt x="673241" y="676581"/>
                </a:lnTo>
                <a:lnTo>
                  <a:pt x="719639" y="672695"/>
                </a:lnTo>
                <a:lnTo>
                  <a:pt x="765668" y="669427"/>
                </a:lnTo>
                <a:lnTo>
                  <a:pt x="814495" y="663432"/>
                </a:lnTo>
                <a:lnTo>
                  <a:pt x="880771" y="654295"/>
                </a:lnTo>
                <a:lnTo>
                  <a:pt x="930709" y="651010"/>
                </a:lnTo>
                <a:lnTo>
                  <a:pt x="976902" y="650038"/>
                </a:lnTo>
                <a:lnTo>
                  <a:pt x="1024544" y="645957"/>
                </a:lnTo>
                <a:lnTo>
                  <a:pt x="1070057" y="643513"/>
                </a:lnTo>
                <a:lnTo>
                  <a:pt x="1113705" y="642789"/>
                </a:lnTo>
                <a:lnTo>
                  <a:pt x="1170327" y="643338"/>
                </a:lnTo>
                <a:lnTo>
                  <a:pt x="1220551" y="648150"/>
                </a:lnTo>
                <a:lnTo>
                  <a:pt x="1268690" y="649336"/>
                </a:lnTo>
                <a:lnTo>
                  <a:pt x="1321327" y="655273"/>
                </a:lnTo>
                <a:lnTo>
                  <a:pt x="1368648" y="664089"/>
                </a:lnTo>
                <a:lnTo>
                  <a:pt x="1422614" y="675844"/>
                </a:lnTo>
                <a:lnTo>
                  <a:pt x="1532380" y="704396"/>
                </a:lnTo>
                <a:lnTo>
                  <a:pt x="1563472" y="711805"/>
                </a:lnTo>
                <a:lnTo>
                  <a:pt x="1585340" y="715411"/>
                </a:lnTo>
                <a:lnTo>
                  <a:pt x="1604783" y="719390"/>
                </a:lnTo>
                <a:lnTo>
                  <a:pt x="1640993" y="723035"/>
                </a:lnTo>
                <a:lnTo>
                  <a:pt x="1651452" y="725909"/>
                </a:lnTo>
                <a:lnTo>
                  <a:pt x="1661391" y="727187"/>
                </a:lnTo>
                <a:lnTo>
                  <a:pt x="1671101" y="725638"/>
                </a:lnTo>
                <a:lnTo>
                  <a:pt x="1683375" y="722420"/>
                </a:lnTo>
                <a:lnTo>
                  <a:pt x="1702860" y="720450"/>
                </a:lnTo>
                <a:lnTo>
                  <a:pt x="1712021" y="717352"/>
                </a:lnTo>
                <a:lnTo>
                  <a:pt x="1719268" y="713329"/>
                </a:lnTo>
                <a:lnTo>
                  <a:pt x="1730387" y="704280"/>
                </a:lnTo>
                <a:lnTo>
                  <a:pt x="1737807" y="693426"/>
                </a:lnTo>
                <a:lnTo>
                  <a:pt x="1740517" y="684704"/>
                </a:lnTo>
                <a:lnTo>
                  <a:pt x="1742516" y="675536"/>
                </a:lnTo>
                <a:lnTo>
                  <a:pt x="1752502" y="648179"/>
                </a:lnTo>
                <a:lnTo>
                  <a:pt x="1755648" y="627767"/>
                </a:lnTo>
                <a:lnTo>
                  <a:pt x="1758501" y="611601"/>
                </a:lnTo>
                <a:lnTo>
                  <a:pt x="1762415" y="594627"/>
                </a:lnTo>
                <a:lnTo>
                  <a:pt x="1773731" y="553249"/>
                </a:lnTo>
                <a:lnTo>
                  <a:pt x="1776327" y="534826"/>
                </a:lnTo>
                <a:lnTo>
                  <a:pt x="1777482" y="516055"/>
                </a:lnTo>
                <a:lnTo>
                  <a:pt x="1777994" y="497129"/>
                </a:lnTo>
                <a:lnTo>
                  <a:pt x="1778369" y="446220"/>
                </a:lnTo>
                <a:lnTo>
                  <a:pt x="1778404" y="264196"/>
                </a:lnTo>
                <a:lnTo>
                  <a:pt x="1774611" y="242532"/>
                </a:lnTo>
                <a:lnTo>
                  <a:pt x="1768461" y="221032"/>
                </a:lnTo>
                <a:lnTo>
                  <a:pt x="1761611" y="199580"/>
                </a:lnTo>
                <a:lnTo>
                  <a:pt x="1761151" y="185288"/>
                </a:lnTo>
                <a:lnTo>
                  <a:pt x="1763238" y="165970"/>
                </a:lnTo>
                <a:lnTo>
                  <a:pt x="1764520" y="154475"/>
                </a:lnTo>
                <a:lnTo>
                  <a:pt x="1768910" y="135409"/>
                </a:lnTo>
                <a:lnTo>
                  <a:pt x="1770797" y="114343"/>
                </a:lnTo>
                <a:lnTo>
                  <a:pt x="1770951" y="109415"/>
                </a:lnTo>
                <a:lnTo>
                  <a:pt x="1771848" y="105336"/>
                </a:lnTo>
                <a:lnTo>
                  <a:pt x="1776109" y="95009"/>
                </a:lnTo>
                <a:lnTo>
                  <a:pt x="1778102" y="76872"/>
                </a:lnTo>
                <a:lnTo>
                  <a:pt x="1778396" y="60495"/>
                </a:lnTo>
                <a:lnTo>
                  <a:pt x="1777606" y="59229"/>
                </a:lnTo>
                <a:lnTo>
                  <a:pt x="1776284" y="58385"/>
                </a:lnTo>
                <a:lnTo>
                  <a:pt x="1771261" y="5669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0" name="Group 159"/>
          <p:cNvGrpSpPr/>
          <p:nvPr/>
        </p:nvGrpSpPr>
        <p:grpSpPr>
          <a:xfrm>
            <a:off x="3736268" y="135818"/>
            <a:ext cx="1835635" cy="627412"/>
            <a:chOff x="3736268" y="135818"/>
            <a:chExt cx="1835635" cy="627412"/>
          </a:xfrm>
        </p:grpSpPr>
        <p:sp>
          <p:nvSpPr>
            <p:cNvPr id="140" name="SMARTPenAnnotation403"/>
            <p:cNvSpPr/>
            <p:nvPr/>
          </p:nvSpPr>
          <p:spPr>
            <a:xfrm>
              <a:off x="3736268" y="200050"/>
              <a:ext cx="206984" cy="306728"/>
            </a:xfrm>
            <a:custGeom>
              <a:avLst/>
              <a:gdLst/>
              <a:ahLst/>
              <a:cxnLst/>
              <a:rect l="0" t="0" r="0" b="0"/>
              <a:pathLst>
                <a:path w="206984" h="306728">
                  <a:moveTo>
                    <a:pt x="7057" y="7118"/>
                  </a:moveTo>
                  <a:lnTo>
                    <a:pt x="7057" y="0"/>
                  </a:lnTo>
                  <a:lnTo>
                    <a:pt x="7057" y="3775"/>
                  </a:lnTo>
                  <a:lnTo>
                    <a:pt x="6263" y="4889"/>
                  </a:lnTo>
                  <a:lnTo>
                    <a:pt x="4940" y="5632"/>
                  </a:lnTo>
                  <a:lnTo>
                    <a:pt x="3264" y="6128"/>
                  </a:lnTo>
                  <a:lnTo>
                    <a:pt x="2147" y="7252"/>
                  </a:lnTo>
                  <a:lnTo>
                    <a:pt x="1402" y="8795"/>
                  </a:lnTo>
                  <a:lnTo>
                    <a:pt x="575" y="12626"/>
                  </a:lnTo>
                  <a:lnTo>
                    <a:pt x="0" y="20093"/>
                  </a:lnTo>
                  <a:lnTo>
                    <a:pt x="2068" y="22939"/>
                  </a:lnTo>
                  <a:lnTo>
                    <a:pt x="3731" y="24809"/>
                  </a:lnTo>
                  <a:lnTo>
                    <a:pt x="4840" y="26850"/>
                  </a:lnTo>
                  <a:lnTo>
                    <a:pt x="6072" y="31234"/>
                  </a:lnTo>
                  <a:lnTo>
                    <a:pt x="6764" y="38164"/>
                  </a:lnTo>
                  <a:lnTo>
                    <a:pt x="7656" y="40516"/>
                  </a:lnTo>
                  <a:lnTo>
                    <a:pt x="11909" y="47617"/>
                  </a:lnTo>
                  <a:lnTo>
                    <a:pt x="13182" y="52370"/>
                  </a:lnTo>
                  <a:lnTo>
                    <a:pt x="13899" y="59508"/>
                  </a:lnTo>
                  <a:lnTo>
                    <a:pt x="18300" y="66386"/>
                  </a:lnTo>
                  <a:lnTo>
                    <a:pt x="23960" y="73941"/>
                  </a:lnTo>
                  <a:lnTo>
                    <a:pt x="27940" y="82656"/>
                  </a:lnTo>
                  <a:lnTo>
                    <a:pt x="33794" y="90266"/>
                  </a:lnTo>
                  <a:lnTo>
                    <a:pt x="38254" y="95137"/>
                  </a:lnTo>
                  <a:lnTo>
                    <a:pt x="45228" y="102342"/>
                  </a:lnTo>
                  <a:lnTo>
                    <a:pt x="46792" y="104732"/>
                  </a:lnTo>
                  <a:lnTo>
                    <a:pt x="49786" y="111888"/>
                  </a:lnTo>
                  <a:lnTo>
                    <a:pt x="55348" y="119035"/>
                  </a:lnTo>
                  <a:lnTo>
                    <a:pt x="59740" y="123799"/>
                  </a:lnTo>
                  <a:lnTo>
                    <a:pt x="66676" y="130943"/>
                  </a:lnTo>
                  <a:lnTo>
                    <a:pt x="69028" y="132531"/>
                  </a:lnTo>
                  <a:lnTo>
                    <a:pt x="75336" y="134765"/>
                  </a:lnTo>
                  <a:lnTo>
                    <a:pt x="77091" y="135288"/>
                  </a:lnTo>
                  <a:lnTo>
                    <a:pt x="78352" y="134633"/>
                  </a:lnTo>
                  <a:lnTo>
                    <a:pt x="81871" y="131789"/>
                  </a:lnTo>
                  <a:lnTo>
                    <a:pt x="83920" y="130714"/>
                  </a:lnTo>
                  <a:lnTo>
                    <a:pt x="88314" y="129518"/>
                  </a:lnTo>
                  <a:lnTo>
                    <a:pt x="89803" y="128406"/>
                  </a:lnTo>
                  <a:lnTo>
                    <a:pt x="90796" y="126870"/>
                  </a:lnTo>
                  <a:lnTo>
                    <a:pt x="91458" y="125053"/>
                  </a:lnTo>
                  <a:lnTo>
                    <a:pt x="93486" y="123048"/>
                  </a:lnTo>
                  <a:lnTo>
                    <a:pt x="96427" y="120917"/>
                  </a:lnTo>
                  <a:lnTo>
                    <a:pt x="99974" y="118703"/>
                  </a:lnTo>
                  <a:lnTo>
                    <a:pt x="102339" y="116433"/>
                  </a:lnTo>
                  <a:lnTo>
                    <a:pt x="103916" y="114126"/>
                  </a:lnTo>
                  <a:lnTo>
                    <a:pt x="104967" y="111794"/>
                  </a:lnTo>
                  <a:lnTo>
                    <a:pt x="107255" y="109446"/>
                  </a:lnTo>
                  <a:lnTo>
                    <a:pt x="110368" y="107087"/>
                  </a:lnTo>
                  <a:lnTo>
                    <a:pt x="114031" y="104720"/>
                  </a:lnTo>
                  <a:lnTo>
                    <a:pt x="116473" y="101555"/>
                  </a:lnTo>
                  <a:lnTo>
                    <a:pt x="118101" y="97857"/>
                  </a:lnTo>
                  <a:lnTo>
                    <a:pt x="119186" y="93805"/>
                  </a:lnTo>
                  <a:lnTo>
                    <a:pt x="122508" y="87185"/>
                  </a:lnTo>
                  <a:lnTo>
                    <a:pt x="128842" y="78996"/>
                  </a:lnTo>
                  <a:lnTo>
                    <a:pt x="131109" y="76468"/>
                  </a:lnTo>
                  <a:lnTo>
                    <a:pt x="132621" y="73195"/>
                  </a:lnTo>
                  <a:lnTo>
                    <a:pt x="134301" y="65325"/>
                  </a:lnTo>
                  <a:lnTo>
                    <a:pt x="135246" y="55762"/>
                  </a:lnTo>
                  <a:lnTo>
                    <a:pt x="135526" y="47901"/>
                  </a:lnTo>
                  <a:lnTo>
                    <a:pt x="135634" y="33339"/>
                  </a:lnTo>
                  <a:lnTo>
                    <a:pt x="134843" y="30948"/>
                  </a:lnTo>
                  <a:lnTo>
                    <a:pt x="129492" y="22819"/>
                  </a:lnTo>
                  <a:lnTo>
                    <a:pt x="123787" y="16775"/>
                  </a:lnTo>
                  <a:lnTo>
                    <a:pt x="121385" y="14291"/>
                  </a:lnTo>
                  <a:lnTo>
                    <a:pt x="121357" y="24905"/>
                  </a:lnTo>
                  <a:lnTo>
                    <a:pt x="122151" y="26120"/>
                  </a:lnTo>
                  <a:lnTo>
                    <a:pt x="123473" y="26930"/>
                  </a:lnTo>
                  <a:lnTo>
                    <a:pt x="125149" y="27470"/>
                  </a:lnTo>
                  <a:lnTo>
                    <a:pt x="129128" y="30186"/>
                  </a:lnTo>
                  <a:lnTo>
                    <a:pt x="133541" y="34039"/>
                  </a:lnTo>
                  <a:lnTo>
                    <a:pt x="138149" y="38398"/>
                  </a:lnTo>
                  <a:lnTo>
                    <a:pt x="141282" y="40671"/>
                  </a:lnTo>
                  <a:lnTo>
                    <a:pt x="144960" y="42981"/>
                  </a:lnTo>
                  <a:lnTo>
                    <a:pt x="148998" y="45314"/>
                  </a:lnTo>
                  <a:lnTo>
                    <a:pt x="152484" y="48457"/>
                  </a:lnTo>
                  <a:lnTo>
                    <a:pt x="158474" y="56183"/>
                  </a:lnTo>
                  <a:lnTo>
                    <a:pt x="161977" y="60465"/>
                  </a:lnTo>
                  <a:lnTo>
                    <a:pt x="165900" y="64908"/>
                  </a:lnTo>
                  <a:lnTo>
                    <a:pt x="173697" y="73284"/>
                  </a:lnTo>
                  <a:lnTo>
                    <a:pt x="179808" y="79652"/>
                  </a:lnTo>
                  <a:lnTo>
                    <a:pt x="185170" y="87245"/>
                  </a:lnTo>
                  <a:lnTo>
                    <a:pt x="190200" y="95911"/>
                  </a:lnTo>
                  <a:lnTo>
                    <a:pt x="195081" y="105055"/>
                  </a:lnTo>
                  <a:lnTo>
                    <a:pt x="197779" y="114410"/>
                  </a:lnTo>
                  <a:lnTo>
                    <a:pt x="199772" y="123860"/>
                  </a:lnTo>
                  <a:lnTo>
                    <a:pt x="203304" y="133351"/>
                  </a:lnTo>
                  <a:lnTo>
                    <a:pt x="205403" y="142861"/>
                  </a:lnTo>
                  <a:lnTo>
                    <a:pt x="206335" y="152380"/>
                  </a:lnTo>
                  <a:lnTo>
                    <a:pt x="206750" y="161902"/>
                  </a:lnTo>
                  <a:lnTo>
                    <a:pt x="206983" y="176188"/>
                  </a:lnTo>
                  <a:lnTo>
                    <a:pt x="204922" y="185712"/>
                  </a:lnTo>
                  <a:lnTo>
                    <a:pt x="201359" y="195237"/>
                  </a:lnTo>
                  <a:lnTo>
                    <a:pt x="197130" y="204762"/>
                  </a:lnTo>
                  <a:lnTo>
                    <a:pt x="190286" y="219050"/>
                  </a:lnTo>
                  <a:lnTo>
                    <a:pt x="187154" y="223812"/>
                  </a:lnTo>
                  <a:lnTo>
                    <a:pt x="183478" y="228575"/>
                  </a:lnTo>
                  <a:lnTo>
                    <a:pt x="179439" y="233337"/>
                  </a:lnTo>
                  <a:lnTo>
                    <a:pt x="175159" y="238100"/>
                  </a:lnTo>
                  <a:lnTo>
                    <a:pt x="166171" y="247625"/>
                  </a:lnTo>
                  <a:lnTo>
                    <a:pt x="152186" y="261912"/>
                  </a:lnTo>
                  <a:lnTo>
                    <a:pt x="146672" y="266675"/>
                  </a:lnTo>
                  <a:lnTo>
                    <a:pt x="140615" y="271437"/>
                  </a:lnTo>
                  <a:lnTo>
                    <a:pt x="134195" y="276200"/>
                  </a:lnTo>
                  <a:lnTo>
                    <a:pt x="128328" y="280168"/>
                  </a:lnTo>
                  <a:lnTo>
                    <a:pt x="122829" y="283608"/>
                  </a:lnTo>
                  <a:lnTo>
                    <a:pt x="117576" y="286695"/>
                  </a:lnTo>
                  <a:lnTo>
                    <a:pt x="111693" y="289546"/>
                  </a:lnTo>
                  <a:lnTo>
                    <a:pt x="105388" y="292241"/>
                  </a:lnTo>
                  <a:lnTo>
                    <a:pt x="98805" y="294831"/>
                  </a:lnTo>
                  <a:lnTo>
                    <a:pt x="92829" y="297352"/>
                  </a:lnTo>
                  <a:lnTo>
                    <a:pt x="81955" y="302269"/>
                  </a:lnTo>
                  <a:lnTo>
                    <a:pt x="76038" y="303898"/>
                  </a:lnTo>
                  <a:lnTo>
                    <a:pt x="69714" y="304984"/>
                  </a:lnTo>
                  <a:lnTo>
                    <a:pt x="63115" y="305708"/>
                  </a:lnTo>
                  <a:lnTo>
                    <a:pt x="57129" y="306191"/>
                  </a:lnTo>
                  <a:lnTo>
                    <a:pt x="51551" y="306512"/>
                  </a:lnTo>
                  <a:lnTo>
                    <a:pt x="46244" y="306727"/>
                  </a:lnTo>
                  <a:lnTo>
                    <a:pt x="41913" y="306076"/>
                  </a:lnTo>
                  <a:lnTo>
                    <a:pt x="38231" y="304848"/>
                  </a:lnTo>
                  <a:lnTo>
                    <a:pt x="16757" y="294144"/>
                  </a:lnTo>
                  <a:lnTo>
                    <a:pt x="11165" y="289454"/>
                  </a:lnTo>
                  <a:lnTo>
                    <a:pt x="9795" y="287417"/>
                  </a:lnTo>
                  <a:lnTo>
                    <a:pt x="8274" y="283037"/>
                  </a:lnTo>
                  <a:lnTo>
                    <a:pt x="7297" y="273758"/>
                  </a:lnTo>
                  <a:lnTo>
                    <a:pt x="7163" y="269029"/>
                  </a:lnTo>
                  <a:lnTo>
                    <a:pt x="7922" y="266657"/>
                  </a:lnTo>
                  <a:lnTo>
                    <a:pt x="11987" y="259525"/>
                  </a:lnTo>
                  <a:lnTo>
                    <a:pt x="14200" y="25000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SMARTPenAnnotation404"/>
            <p:cNvSpPr/>
            <p:nvPr/>
          </p:nvSpPr>
          <p:spPr>
            <a:xfrm>
              <a:off x="4093368" y="157162"/>
              <a:ext cx="42864" cy="250032"/>
            </a:xfrm>
            <a:custGeom>
              <a:avLst/>
              <a:gdLst/>
              <a:ahLst/>
              <a:cxnLst/>
              <a:rect l="0" t="0" r="0" b="0"/>
              <a:pathLst>
                <a:path w="42864" h="250032">
                  <a:moveTo>
                    <a:pt x="0" y="0"/>
                  </a:moveTo>
                  <a:lnTo>
                    <a:pt x="0" y="17061"/>
                  </a:lnTo>
                  <a:lnTo>
                    <a:pt x="794" y="19312"/>
                  </a:lnTo>
                  <a:lnTo>
                    <a:pt x="2117" y="21606"/>
                  </a:lnTo>
                  <a:lnTo>
                    <a:pt x="3793" y="23929"/>
                  </a:lnTo>
                  <a:lnTo>
                    <a:pt x="4910" y="27065"/>
                  </a:lnTo>
                  <a:lnTo>
                    <a:pt x="6151" y="34783"/>
                  </a:lnTo>
                  <a:lnTo>
                    <a:pt x="6703" y="41388"/>
                  </a:lnTo>
                  <a:lnTo>
                    <a:pt x="6948" y="47764"/>
                  </a:lnTo>
                  <a:lnTo>
                    <a:pt x="7057" y="55889"/>
                  </a:lnTo>
                  <a:lnTo>
                    <a:pt x="7880" y="60278"/>
                  </a:lnTo>
                  <a:lnTo>
                    <a:pt x="9222" y="64791"/>
                  </a:lnTo>
                  <a:lnTo>
                    <a:pt x="10911" y="69388"/>
                  </a:lnTo>
                  <a:lnTo>
                    <a:pt x="12037" y="74834"/>
                  </a:lnTo>
                  <a:lnTo>
                    <a:pt x="12787" y="80845"/>
                  </a:lnTo>
                  <a:lnTo>
                    <a:pt x="13287" y="87234"/>
                  </a:lnTo>
                  <a:lnTo>
                    <a:pt x="13621" y="93081"/>
                  </a:lnTo>
                  <a:lnTo>
                    <a:pt x="13991" y="103811"/>
                  </a:lnTo>
                  <a:lnTo>
                    <a:pt x="14200" y="118777"/>
                  </a:lnTo>
                  <a:lnTo>
                    <a:pt x="15023" y="123635"/>
                  </a:lnTo>
                  <a:lnTo>
                    <a:pt x="16366" y="128461"/>
                  </a:lnTo>
                  <a:lnTo>
                    <a:pt x="18054" y="133265"/>
                  </a:lnTo>
                  <a:lnTo>
                    <a:pt x="19180" y="138056"/>
                  </a:lnTo>
                  <a:lnTo>
                    <a:pt x="19931" y="142837"/>
                  </a:lnTo>
                  <a:lnTo>
                    <a:pt x="20431" y="147612"/>
                  </a:lnTo>
                  <a:lnTo>
                    <a:pt x="21558" y="152383"/>
                  </a:lnTo>
                  <a:lnTo>
                    <a:pt x="23103" y="157151"/>
                  </a:lnTo>
                  <a:lnTo>
                    <a:pt x="24927" y="161918"/>
                  </a:lnTo>
                  <a:lnTo>
                    <a:pt x="26144" y="166683"/>
                  </a:lnTo>
                  <a:lnTo>
                    <a:pt x="26954" y="171447"/>
                  </a:lnTo>
                  <a:lnTo>
                    <a:pt x="27494" y="176210"/>
                  </a:lnTo>
                  <a:lnTo>
                    <a:pt x="28649" y="180974"/>
                  </a:lnTo>
                  <a:lnTo>
                    <a:pt x="30212" y="185737"/>
                  </a:lnTo>
                  <a:lnTo>
                    <a:pt x="32047" y="190499"/>
                  </a:lnTo>
                  <a:lnTo>
                    <a:pt x="33271" y="195262"/>
                  </a:lnTo>
                  <a:lnTo>
                    <a:pt x="34087" y="200025"/>
                  </a:lnTo>
                  <a:lnTo>
                    <a:pt x="34631" y="204787"/>
                  </a:lnTo>
                  <a:lnTo>
                    <a:pt x="35235" y="212196"/>
                  </a:lnTo>
                  <a:lnTo>
                    <a:pt x="35504" y="218134"/>
                  </a:lnTo>
                  <a:lnTo>
                    <a:pt x="35655" y="225940"/>
                  </a:lnTo>
                  <a:lnTo>
                    <a:pt x="35711" y="238088"/>
                  </a:lnTo>
                  <a:lnTo>
                    <a:pt x="36507" y="240482"/>
                  </a:lnTo>
                  <a:lnTo>
                    <a:pt x="37832" y="242871"/>
                  </a:lnTo>
                  <a:lnTo>
                    <a:pt x="42863" y="25003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SMARTPenAnnotation405"/>
            <p:cNvSpPr/>
            <p:nvPr/>
          </p:nvSpPr>
          <p:spPr>
            <a:xfrm>
              <a:off x="4050800" y="228600"/>
              <a:ext cx="206876" cy="28576"/>
            </a:xfrm>
            <a:custGeom>
              <a:avLst/>
              <a:gdLst/>
              <a:ahLst/>
              <a:cxnLst/>
              <a:rect l="0" t="0" r="0" b="0"/>
              <a:pathLst>
                <a:path w="206876" h="28576">
                  <a:moveTo>
                    <a:pt x="6850" y="28575"/>
                  </a:moveTo>
                  <a:lnTo>
                    <a:pt x="699" y="28575"/>
                  </a:lnTo>
                  <a:lnTo>
                    <a:pt x="368" y="27781"/>
                  </a:lnTo>
                  <a:lnTo>
                    <a:pt x="147" y="26458"/>
                  </a:lnTo>
                  <a:lnTo>
                    <a:pt x="0" y="24782"/>
                  </a:lnTo>
                  <a:lnTo>
                    <a:pt x="696" y="23665"/>
                  </a:lnTo>
                  <a:lnTo>
                    <a:pt x="1953" y="22920"/>
                  </a:lnTo>
                  <a:lnTo>
                    <a:pt x="5467" y="22093"/>
                  </a:lnTo>
                  <a:lnTo>
                    <a:pt x="11908" y="21627"/>
                  </a:lnTo>
                  <a:lnTo>
                    <a:pt x="16506" y="21518"/>
                  </a:lnTo>
                  <a:lnTo>
                    <a:pt x="41602" y="21433"/>
                  </a:lnTo>
                  <a:lnTo>
                    <a:pt x="45892" y="20639"/>
                  </a:lnTo>
                  <a:lnTo>
                    <a:pt x="50341" y="19315"/>
                  </a:lnTo>
                  <a:lnTo>
                    <a:pt x="54894" y="17639"/>
                  </a:lnTo>
                  <a:lnTo>
                    <a:pt x="59516" y="16522"/>
                  </a:lnTo>
                  <a:lnTo>
                    <a:pt x="64186" y="15777"/>
                  </a:lnTo>
                  <a:lnTo>
                    <a:pt x="68886" y="15280"/>
                  </a:lnTo>
                  <a:lnTo>
                    <a:pt x="74401" y="14949"/>
                  </a:lnTo>
                  <a:lnTo>
                    <a:pt x="86879" y="14581"/>
                  </a:lnTo>
                  <a:lnTo>
                    <a:pt x="92746" y="13689"/>
                  </a:lnTo>
                  <a:lnTo>
                    <a:pt x="98245" y="12301"/>
                  </a:lnTo>
                  <a:lnTo>
                    <a:pt x="103499" y="10582"/>
                  </a:lnTo>
                  <a:lnTo>
                    <a:pt x="109382" y="9436"/>
                  </a:lnTo>
                  <a:lnTo>
                    <a:pt x="115686" y="8671"/>
                  </a:lnTo>
                  <a:lnTo>
                    <a:pt x="122270" y="8162"/>
                  </a:lnTo>
                  <a:lnTo>
                    <a:pt x="128246" y="7822"/>
                  </a:lnTo>
                  <a:lnTo>
                    <a:pt x="139120" y="7445"/>
                  </a:lnTo>
                  <a:lnTo>
                    <a:pt x="144242" y="6551"/>
                  </a:lnTo>
                  <a:lnTo>
                    <a:pt x="149245" y="5161"/>
                  </a:lnTo>
                  <a:lnTo>
                    <a:pt x="154167" y="3440"/>
                  </a:lnTo>
                  <a:lnTo>
                    <a:pt x="159036" y="2293"/>
                  </a:lnTo>
                  <a:lnTo>
                    <a:pt x="163870" y="1529"/>
                  </a:lnTo>
                  <a:lnTo>
                    <a:pt x="168680" y="1019"/>
                  </a:lnTo>
                  <a:lnTo>
                    <a:pt x="173473" y="679"/>
                  </a:lnTo>
                  <a:lnTo>
                    <a:pt x="178257" y="453"/>
                  </a:lnTo>
                  <a:lnTo>
                    <a:pt x="190458" y="134"/>
                  </a:lnTo>
                  <a:lnTo>
                    <a:pt x="20687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SMARTPenAnnotation406"/>
            <p:cNvSpPr/>
            <p:nvPr/>
          </p:nvSpPr>
          <p:spPr>
            <a:xfrm>
              <a:off x="4279106" y="171452"/>
              <a:ext cx="176361" cy="207051"/>
            </a:xfrm>
            <a:custGeom>
              <a:avLst/>
              <a:gdLst/>
              <a:ahLst/>
              <a:cxnLst/>
              <a:rect l="0" t="0" r="0" b="0"/>
              <a:pathLst>
                <a:path w="176361" h="207051">
                  <a:moveTo>
                    <a:pt x="0" y="7141"/>
                  </a:moveTo>
                  <a:lnTo>
                    <a:pt x="10642" y="7141"/>
                  </a:lnTo>
                  <a:lnTo>
                    <a:pt x="13444" y="6348"/>
                  </a:lnTo>
                  <a:lnTo>
                    <a:pt x="16900" y="5025"/>
                  </a:lnTo>
                  <a:lnTo>
                    <a:pt x="20792" y="3349"/>
                  </a:lnTo>
                  <a:lnTo>
                    <a:pt x="25767" y="2232"/>
                  </a:lnTo>
                  <a:lnTo>
                    <a:pt x="31466" y="1487"/>
                  </a:lnTo>
                  <a:lnTo>
                    <a:pt x="37646" y="991"/>
                  </a:lnTo>
                  <a:lnTo>
                    <a:pt x="44147" y="659"/>
                  </a:lnTo>
                  <a:lnTo>
                    <a:pt x="57721" y="292"/>
                  </a:lnTo>
                  <a:lnTo>
                    <a:pt x="93911" y="23"/>
                  </a:lnTo>
                  <a:lnTo>
                    <a:pt x="119729" y="0"/>
                  </a:lnTo>
                  <a:lnTo>
                    <a:pt x="123475" y="793"/>
                  </a:lnTo>
                  <a:lnTo>
                    <a:pt x="126767" y="2115"/>
                  </a:lnTo>
                  <a:lnTo>
                    <a:pt x="129755" y="3791"/>
                  </a:lnTo>
                  <a:lnTo>
                    <a:pt x="135191" y="5652"/>
                  </a:lnTo>
                  <a:lnTo>
                    <a:pt x="137753" y="6148"/>
                  </a:lnTo>
                  <a:lnTo>
                    <a:pt x="142715" y="8817"/>
                  </a:lnTo>
                  <a:lnTo>
                    <a:pt x="145149" y="10639"/>
                  </a:lnTo>
                  <a:lnTo>
                    <a:pt x="146773" y="12648"/>
                  </a:lnTo>
                  <a:lnTo>
                    <a:pt x="147855" y="14781"/>
                  </a:lnTo>
                  <a:lnTo>
                    <a:pt x="149057" y="19268"/>
                  </a:lnTo>
                  <a:lnTo>
                    <a:pt x="149591" y="23908"/>
                  </a:lnTo>
                  <a:lnTo>
                    <a:pt x="148940" y="26257"/>
                  </a:lnTo>
                  <a:lnTo>
                    <a:pt x="146099" y="30983"/>
                  </a:lnTo>
                  <a:lnTo>
                    <a:pt x="142191" y="35729"/>
                  </a:lnTo>
                  <a:lnTo>
                    <a:pt x="140038" y="38106"/>
                  </a:lnTo>
                  <a:lnTo>
                    <a:pt x="137015" y="40484"/>
                  </a:lnTo>
                  <a:lnTo>
                    <a:pt x="133412" y="42864"/>
                  </a:lnTo>
                  <a:lnTo>
                    <a:pt x="129422" y="45244"/>
                  </a:lnTo>
                  <a:lnTo>
                    <a:pt x="125175" y="48418"/>
                  </a:lnTo>
                  <a:lnTo>
                    <a:pt x="120756" y="52122"/>
                  </a:lnTo>
                  <a:lnTo>
                    <a:pt x="116223" y="56178"/>
                  </a:lnTo>
                  <a:lnTo>
                    <a:pt x="110819" y="59676"/>
                  </a:lnTo>
                  <a:lnTo>
                    <a:pt x="104836" y="62802"/>
                  </a:lnTo>
                  <a:lnTo>
                    <a:pt x="98465" y="65680"/>
                  </a:lnTo>
                  <a:lnTo>
                    <a:pt x="93425" y="68392"/>
                  </a:lnTo>
                  <a:lnTo>
                    <a:pt x="89270" y="70994"/>
                  </a:lnTo>
                  <a:lnTo>
                    <a:pt x="85707" y="73522"/>
                  </a:lnTo>
                  <a:lnTo>
                    <a:pt x="82538" y="75208"/>
                  </a:lnTo>
                  <a:lnTo>
                    <a:pt x="79632" y="76331"/>
                  </a:lnTo>
                  <a:lnTo>
                    <a:pt x="76900" y="77081"/>
                  </a:lnTo>
                  <a:lnTo>
                    <a:pt x="71748" y="80030"/>
                  </a:lnTo>
                  <a:lnTo>
                    <a:pt x="66813" y="83986"/>
                  </a:lnTo>
                  <a:lnTo>
                    <a:pt x="61974" y="88390"/>
                  </a:lnTo>
                  <a:lnTo>
                    <a:pt x="58579" y="91540"/>
                  </a:lnTo>
                  <a:lnTo>
                    <a:pt x="58897" y="91982"/>
                  </a:lnTo>
                  <a:lnTo>
                    <a:pt x="59902" y="92277"/>
                  </a:lnTo>
                  <a:lnTo>
                    <a:pt x="65109" y="92692"/>
                  </a:lnTo>
                  <a:lnTo>
                    <a:pt x="69418" y="92789"/>
                  </a:lnTo>
                  <a:lnTo>
                    <a:pt x="98063" y="92863"/>
                  </a:lnTo>
                  <a:lnTo>
                    <a:pt x="102681" y="93658"/>
                  </a:lnTo>
                  <a:lnTo>
                    <a:pt x="107348" y="94982"/>
                  </a:lnTo>
                  <a:lnTo>
                    <a:pt x="112047" y="96658"/>
                  </a:lnTo>
                  <a:lnTo>
                    <a:pt x="116766" y="97775"/>
                  </a:lnTo>
                  <a:lnTo>
                    <a:pt x="121500" y="98520"/>
                  </a:lnTo>
                  <a:lnTo>
                    <a:pt x="126244" y="99017"/>
                  </a:lnTo>
                  <a:lnTo>
                    <a:pt x="130994" y="100142"/>
                  </a:lnTo>
                  <a:lnTo>
                    <a:pt x="135748" y="101685"/>
                  </a:lnTo>
                  <a:lnTo>
                    <a:pt x="140505" y="103508"/>
                  </a:lnTo>
                  <a:lnTo>
                    <a:pt x="145264" y="105517"/>
                  </a:lnTo>
                  <a:lnTo>
                    <a:pt x="150024" y="107650"/>
                  </a:lnTo>
                  <a:lnTo>
                    <a:pt x="154784" y="109866"/>
                  </a:lnTo>
                  <a:lnTo>
                    <a:pt x="157958" y="112137"/>
                  </a:lnTo>
                  <a:lnTo>
                    <a:pt x="160074" y="114445"/>
                  </a:lnTo>
                  <a:lnTo>
                    <a:pt x="161485" y="116777"/>
                  </a:lnTo>
                  <a:lnTo>
                    <a:pt x="164013" y="119125"/>
                  </a:lnTo>
                  <a:lnTo>
                    <a:pt x="167285" y="121485"/>
                  </a:lnTo>
                  <a:lnTo>
                    <a:pt x="171055" y="123852"/>
                  </a:lnTo>
                  <a:lnTo>
                    <a:pt x="173567" y="127017"/>
                  </a:lnTo>
                  <a:lnTo>
                    <a:pt x="175243" y="130715"/>
                  </a:lnTo>
                  <a:lnTo>
                    <a:pt x="176360" y="134767"/>
                  </a:lnTo>
                  <a:lnTo>
                    <a:pt x="176311" y="139056"/>
                  </a:lnTo>
                  <a:lnTo>
                    <a:pt x="175484" y="143503"/>
                  </a:lnTo>
                  <a:lnTo>
                    <a:pt x="174139" y="148056"/>
                  </a:lnTo>
                  <a:lnTo>
                    <a:pt x="172449" y="151884"/>
                  </a:lnTo>
                  <a:lnTo>
                    <a:pt x="168454" y="158255"/>
                  </a:lnTo>
                  <a:lnTo>
                    <a:pt x="166278" y="161859"/>
                  </a:lnTo>
                  <a:lnTo>
                    <a:pt x="164033" y="165849"/>
                  </a:lnTo>
                  <a:lnTo>
                    <a:pt x="161743" y="170096"/>
                  </a:lnTo>
                  <a:lnTo>
                    <a:pt x="159422" y="173722"/>
                  </a:lnTo>
                  <a:lnTo>
                    <a:pt x="154727" y="179867"/>
                  </a:lnTo>
                  <a:lnTo>
                    <a:pt x="151570" y="182616"/>
                  </a:lnTo>
                  <a:lnTo>
                    <a:pt x="147878" y="185243"/>
                  </a:lnTo>
                  <a:lnTo>
                    <a:pt x="143829" y="187789"/>
                  </a:lnTo>
                  <a:lnTo>
                    <a:pt x="139542" y="189485"/>
                  </a:lnTo>
                  <a:lnTo>
                    <a:pt x="135097" y="190616"/>
                  </a:lnTo>
                  <a:lnTo>
                    <a:pt x="130546" y="191371"/>
                  </a:lnTo>
                  <a:lnTo>
                    <a:pt x="125924" y="192667"/>
                  </a:lnTo>
                  <a:lnTo>
                    <a:pt x="121256" y="194325"/>
                  </a:lnTo>
                  <a:lnTo>
                    <a:pt x="116556" y="196224"/>
                  </a:lnTo>
                  <a:lnTo>
                    <a:pt x="112629" y="198284"/>
                  </a:lnTo>
                  <a:lnTo>
                    <a:pt x="109217" y="200451"/>
                  </a:lnTo>
                  <a:lnTo>
                    <a:pt x="106149" y="202689"/>
                  </a:lnTo>
                  <a:lnTo>
                    <a:pt x="102516" y="204182"/>
                  </a:lnTo>
                  <a:lnTo>
                    <a:pt x="98506" y="205177"/>
                  </a:lnTo>
                  <a:lnTo>
                    <a:pt x="94246" y="205840"/>
                  </a:lnTo>
                  <a:lnTo>
                    <a:pt x="90612" y="206282"/>
                  </a:lnTo>
                  <a:lnTo>
                    <a:pt x="87395" y="206577"/>
                  </a:lnTo>
                  <a:lnTo>
                    <a:pt x="84457" y="206773"/>
                  </a:lnTo>
                  <a:lnTo>
                    <a:pt x="79076" y="206992"/>
                  </a:lnTo>
                  <a:lnTo>
                    <a:pt x="76530" y="207050"/>
                  </a:lnTo>
                  <a:lnTo>
                    <a:pt x="74039" y="206295"/>
                  </a:lnTo>
                  <a:lnTo>
                    <a:pt x="69154" y="203339"/>
                  </a:lnTo>
                  <a:lnTo>
                    <a:pt x="64337" y="201497"/>
                  </a:lnTo>
                  <a:lnTo>
                    <a:pt x="59550" y="200678"/>
                  </a:lnTo>
                  <a:lnTo>
                    <a:pt x="54777" y="200314"/>
                  </a:lnTo>
                  <a:lnTo>
                    <a:pt x="53187" y="199423"/>
                  </a:lnTo>
                  <a:lnTo>
                    <a:pt x="52126" y="198035"/>
                  </a:lnTo>
                  <a:lnTo>
                    <a:pt x="50425" y="193897"/>
                  </a:lnTo>
                  <a:lnTo>
                    <a:pt x="49491" y="193558"/>
                  </a:lnTo>
                  <a:lnTo>
                    <a:pt x="44407" y="193013"/>
                  </a:lnTo>
                  <a:lnTo>
                    <a:pt x="43892" y="192968"/>
                  </a:lnTo>
                  <a:lnTo>
                    <a:pt x="43549" y="192145"/>
                  </a:lnTo>
                  <a:lnTo>
                    <a:pt x="42862" y="18573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4" name="SMARTPenAnnotation407"/>
            <p:cNvSpPr/>
            <p:nvPr/>
          </p:nvSpPr>
          <p:spPr>
            <a:xfrm>
              <a:off x="4550568" y="185737"/>
              <a:ext cx="178595" cy="171451"/>
            </a:xfrm>
            <a:custGeom>
              <a:avLst/>
              <a:gdLst/>
              <a:ahLst/>
              <a:cxnLst/>
              <a:rect l="0" t="0" r="0" b="0"/>
              <a:pathLst>
                <a:path w="178595" h="171451">
                  <a:moveTo>
                    <a:pt x="0" y="0"/>
                  </a:moveTo>
                  <a:lnTo>
                    <a:pt x="3793" y="0"/>
                  </a:lnTo>
                  <a:lnTo>
                    <a:pt x="4910" y="794"/>
                  </a:lnTo>
                  <a:lnTo>
                    <a:pt x="5655" y="2117"/>
                  </a:lnTo>
                  <a:lnTo>
                    <a:pt x="6850" y="6151"/>
                  </a:lnTo>
                  <a:lnTo>
                    <a:pt x="10849" y="10642"/>
                  </a:lnTo>
                  <a:lnTo>
                    <a:pt x="19311" y="19271"/>
                  </a:lnTo>
                  <a:lnTo>
                    <a:pt x="23929" y="23911"/>
                  </a:lnTo>
                  <a:lnTo>
                    <a:pt x="26272" y="27053"/>
                  </a:lnTo>
                  <a:lnTo>
                    <a:pt x="28627" y="30735"/>
                  </a:lnTo>
                  <a:lnTo>
                    <a:pt x="30991" y="34778"/>
                  </a:lnTo>
                  <a:lnTo>
                    <a:pt x="33361" y="39060"/>
                  </a:lnTo>
                  <a:lnTo>
                    <a:pt x="38111" y="48052"/>
                  </a:lnTo>
                  <a:lnTo>
                    <a:pt x="41282" y="51878"/>
                  </a:lnTo>
                  <a:lnTo>
                    <a:pt x="44984" y="55223"/>
                  </a:lnTo>
                  <a:lnTo>
                    <a:pt x="49040" y="58247"/>
                  </a:lnTo>
                  <a:lnTo>
                    <a:pt x="53331" y="61850"/>
                  </a:lnTo>
                  <a:lnTo>
                    <a:pt x="57779" y="65839"/>
                  </a:lnTo>
                  <a:lnTo>
                    <a:pt x="66955" y="74506"/>
                  </a:lnTo>
                  <a:lnTo>
                    <a:pt x="76325" y="83649"/>
                  </a:lnTo>
                  <a:lnTo>
                    <a:pt x="80252" y="88310"/>
                  </a:lnTo>
                  <a:lnTo>
                    <a:pt x="83664" y="93004"/>
                  </a:lnTo>
                  <a:lnTo>
                    <a:pt x="86732" y="97722"/>
                  </a:lnTo>
                  <a:lnTo>
                    <a:pt x="90365" y="101660"/>
                  </a:lnTo>
                  <a:lnTo>
                    <a:pt x="94375" y="105080"/>
                  </a:lnTo>
                  <a:lnTo>
                    <a:pt x="98635" y="108153"/>
                  </a:lnTo>
                  <a:lnTo>
                    <a:pt x="103063" y="111790"/>
                  </a:lnTo>
                  <a:lnTo>
                    <a:pt x="107603" y="115801"/>
                  </a:lnTo>
                  <a:lnTo>
                    <a:pt x="116086" y="123699"/>
                  </a:lnTo>
                  <a:lnTo>
                    <a:pt x="122502" y="129854"/>
                  </a:lnTo>
                  <a:lnTo>
                    <a:pt x="125324" y="133401"/>
                  </a:lnTo>
                  <a:lnTo>
                    <a:pt x="128000" y="137353"/>
                  </a:lnTo>
                  <a:lnTo>
                    <a:pt x="130577" y="141575"/>
                  </a:lnTo>
                  <a:lnTo>
                    <a:pt x="133883" y="145183"/>
                  </a:lnTo>
                  <a:lnTo>
                    <a:pt x="137674" y="148382"/>
                  </a:lnTo>
                  <a:lnTo>
                    <a:pt x="141789" y="151309"/>
                  </a:lnTo>
                  <a:lnTo>
                    <a:pt x="145326" y="154054"/>
                  </a:lnTo>
                  <a:lnTo>
                    <a:pt x="148478" y="156678"/>
                  </a:lnTo>
                  <a:lnTo>
                    <a:pt x="151373" y="159221"/>
                  </a:lnTo>
                  <a:lnTo>
                    <a:pt x="154097" y="160916"/>
                  </a:lnTo>
                  <a:lnTo>
                    <a:pt x="159239" y="162799"/>
                  </a:lnTo>
                  <a:lnTo>
                    <a:pt x="164171" y="165753"/>
                  </a:lnTo>
                  <a:lnTo>
                    <a:pt x="171024" y="171117"/>
                  </a:lnTo>
                  <a:lnTo>
                    <a:pt x="176276" y="171384"/>
                  </a:lnTo>
                  <a:lnTo>
                    <a:pt x="178594" y="17145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SMARTPenAnnotation408"/>
            <p:cNvSpPr/>
            <p:nvPr/>
          </p:nvSpPr>
          <p:spPr>
            <a:xfrm>
              <a:off x="4543425" y="192881"/>
              <a:ext cx="192882" cy="150020"/>
            </a:xfrm>
            <a:custGeom>
              <a:avLst/>
              <a:gdLst/>
              <a:ahLst/>
              <a:cxnLst/>
              <a:rect l="0" t="0" r="0" b="0"/>
              <a:pathLst>
                <a:path w="192882" h="150020">
                  <a:moveTo>
                    <a:pt x="192881" y="0"/>
                  </a:moveTo>
                  <a:lnTo>
                    <a:pt x="186031" y="0"/>
                  </a:lnTo>
                  <a:lnTo>
                    <a:pt x="185824" y="3792"/>
                  </a:lnTo>
                  <a:lnTo>
                    <a:pt x="185001" y="5703"/>
                  </a:lnTo>
                  <a:lnTo>
                    <a:pt x="181971" y="9943"/>
                  </a:lnTo>
                  <a:lnTo>
                    <a:pt x="177978" y="14473"/>
                  </a:lnTo>
                  <a:lnTo>
                    <a:pt x="173557" y="19132"/>
                  </a:lnTo>
                  <a:lnTo>
                    <a:pt x="158096" y="34759"/>
                  </a:lnTo>
                  <a:lnTo>
                    <a:pt x="153022" y="38254"/>
                  </a:lnTo>
                  <a:lnTo>
                    <a:pt x="147258" y="41378"/>
                  </a:lnTo>
                  <a:lnTo>
                    <a:pt x="141034" y="44254"/>
                  </a:lnTo>
                  <a:lnTo>
                    <a:pt x="135298" y="47759"/>
                  </a:lnTo>
                  <a:lnTo>
                    <a:pt x="129886" y="51683"/>
                  </a:lnTo>
                  <a:lnTo>
                    <a:pt x="124690" y="55886"/>
                  </a:lnTo>
                  <a:lnTo>
                    <a:pt x="118845" y="60276"/>
                  </a:lnTo>
                  <a:lnTo>
                    <a:pt x="106001" y="69387"/>
                  </a:lnTo>
                  <a:lnTo>
                    <a:pt x="100036" y="74039"/>
                  </a:lnTo>
                  <a:lnTo>
                    <a:pt x="94472" y="78728"/>
                  </a:lnTo>
                  <a:lnTo>
                    <a:pt x="89175" y="83442"/>
                  </a:lnTo>
                  <a:lnTo>
                    <a:pt x="84056" y="87378"/>
                  </a:lnTo>
                  <a:lnTo>
                    <a:pt x="79056" y="90795"/>
                  </a:lnTo>
                  <a:lnTo>
                    <a:pt x="68473" y="97503"/>
                  </a:lnTo>
                  <a:lnTo>
                    <a:pt x="55832" y="105776"/>
                  </a:lnTo>
                  <a:lnTo>
                    <a:pt x="49921" y="109411"/>
                  </a:lnTo>
                  <a:lnTo>
                    <a:pt x="44393" y="112628"/>
                  </a:lnTo>
                  <a:lnTo>
                    <a:pt x="39120" y="115567"/>
                  </a:lnTo>
                  <a:lnTo>
                    <a:pt x="34811" y="118319"/>
                  </a:lnTo>
                  <a:lnTo>
                    <a:pt x="31145" y="120948"/>
                  </a:lnTo>
                  <a:lnTo>
                    <a:pt x="27907" y="123495"/>
                  </a:lnTo>
                  <a:lnTo>
                    <a:pt x="24161" y="125986"/>
                  </a:lnTo>
                  <a:lnTo>
                    <a:pt x="20076" y="128441"/>
                  </a:lnTo>
                  <a:lnTo>
                    <a:pt x="15765" y="130871"/>
                  </a:lnTo>
                  <a:lnTo>
                    <a:pt x="12891" y="133285"/>
                  </a:lnTo>
                  <a:lnTo>
                    <a:pt x="10975" y="135688"/>
                  </a:lnTo>
                  <a:lnTo>
                    <a:pt x="9698" y="138083"/>
                  </a:lnTo>
                  <a:lnTo>
                    <a:pt x="8053" y="139680"/>
                  </a:lnTo>
                  <a:lnTo>
                    <a:pt x="6162" y="140745"/>
                  </a:lnTo>
                  <a:lnTo>
                    <a:pt x="4108" y="141455"/>
                  </a:lnTo>
                  <a:lnTo>
                    <a:pt x="2738" y="142722"/>
                  </a:lnTo>
                  <a:lnTo>
                    <a:pt x="1826" y="144360"/>
                  </a:lnTo>
                  <a:lnTo>
                    <a:pt x="0" y="15001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SMARTPenAnnotation409"/>
            <p:cNvSpPr/>
            <p:nvPr/>
          </p:nvSpPr>
          <p:spPr>
            <a:xfrm>
              <a:off x="4843462" y="235743"/>
              <a:ext cx="164307" cy="7145"/>
            </a:xfrm>
            <a:custGeom>
              <a:avLst/>
              <a:gdLst/>
              <a:ahLst/>
              <a:cxnLst/>
              <a:rect l="0" t="0" r="0" b="0"/>
              <a:pathLst>
                <a:path w="164307" h="7145">
                  <a:moveTo>
                    <a:pt x="0" y="7144"/>
                  </a:moveTo>
                  <a:lnTo>
                    <a:pt x="9943" y="7144"/>
                  </a:lnTo>
                  <a:lnTo>
                    <a:pt x="11392" y="6350"/>
                  </a:lnTo>
                  <a:lnTo>
                    <a:pt x="12357" y="5027"/>
                  </a:lnTo>
                  <a:lnTo>
                    <a:pt x="13000" y="3352"/>
                  </a:lnTo>
                  <a:lnTo>
                    <a:pt x="15017" y="2235"/>
                  </a:lnTo>
                  <a:lnTo>
                    <a:pt x="17949" y="1490"/>
                  </a:lnTo>
                  <a:lnTo>
                    <a:pt x="21491" y="993"/>
                  </a:lnTo>
                  <a:lnTo>
                    <a:pt x="26234" y="662"/>
                  </a:lnTo>
                  <a:lnTo>
                    <a:pt x="31777" y="442"/>
                  </a:lnTo>
                  <a:lnTo>
                    <a:pt x="48838" y="131"/>
                  </a:lnTo>
                  <a:lnTo>
                    <a:pt x="147181" y="0"/>
                  </a:lnTo>
                  <a:lnTo>
                    <a:pt x="148920" y="794"/>
                  </a:lnTo>
                  <a:lnTo>
                    <a:pt x="150874" y="2117"/>
                  </a:lnTo>
                  <a:lnTo>
                    <a:pt x="155920" y="6151"/>
                  </a:lnTo>
                  <a:lnTo>
                    <a:pt x="157128" y="6482"/>
                  </a:lnTo>
                  <a:lnTo>
                    <a:pt x="158728" y="6703"/>
                  </a:lnTo>
                  <a:lnTo>
                    <a:pt x="164306" y="71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SMARTPenAnnotation410"/>
            <p:cNvSpPr/>
            <p:nvPr/>
          </p:nvSpPr>
          <p:spPr>
            <a:xfrm>
              <a:off x="4850606" y="300063"/>
              <a:ext cx="171451" cy="14263"/>
            </a:xfrm>
            <a:custGeom>
              <a:avLst/>
              <a:gdLst/>
              <a:ahLst/>
              <a:cxnLst/>
              <a:rect l="0" t="0" r="0" b="0"/>
              <a:pathLst>
                <a:path w="171451" h="14263">
                  <a:moveTo>
                    <a:pt x="0" y="7118"/>
                  </a:moveTo>
                  <a:lnTo>
                    <a:pt x="9943" y="7118"/>
                  </a:lnTo>
                  <a:lnTo>
                    <a:pt x="12978" y="6324"/>
                  </a:lnTo>
                  <a:lnTo>
                    <a:pt x="16590" y="5001"/>
                  </a:lnTo>
                  <a:lnTo>
                    <a:pt x="20585" y="3325"/>
                  </a:lnTo>
                  <a:lnTo>
                    <a:pt x="25630" y="2208"/>
                  </a:lnTo>
                  <a:lnTo>
                    <a:pt x="31373" y="1464"/>
                  </a:lnTo>
                  <a:lnTo>
                    <a:pt x="37585" y="967"/>
                  </a:lnTo>
                  <a:lnTo>
                    <a:pt x="43313" y="636"/>
                  </a:lnTo>
                  <a:lnTo>
                    <a:pt x="53910" y="268"/>
                  </a:lnTo>
                  <a:lnTo>
                    <a:pt x="84123" y="13"/>
                  </a:lnTo>
                  <a:lnTo>
                    <a:pt x="89419" y="0"/>
                  </a:lnTo>
                  <a:lnTo>
                    <a:pt x="94537" y="785"/>
                  </a:lnTo>
                  <a:lnTo>
                    <a:pt x="99537" y="2102"/>
                  </a:lnTo>
                  <a:lnTo>
                    <a:pt x="104458" y="3774"/>
                  </a:lnTo>
                  <a:lnTo>
                    <a:pt x="108533" y="4889"/>
                  </a:lnTo>
                  <a:lnTo>
                    <a:pt x="112043" y="5632"/>
                  </a:lnTo>
                  <a:lnTo>
                    <a:pt x="115176" y="6127"/>
                  </a:lnTo>
                  <a:lnTo>
                    <a:pt x="118853" y="6457"/>
                  </a:lnTo>
                  <a:lnTo>
                    <a:pt x="122891" y="6677"/>
                  </a:lnTo>
                  <a:lnTo>
                    <a:pt x="134044" y="6987"/>
                  </a:lnTo>
                  <a:lnTo>
                    <a:pt x="152301" y="7110"/>
                  </a:lnTo>
                  <a:lnTo>
                    <a:pt x="154715" y="7906"/>
                  </a:lnTo>
                  <a:lnTo>
                    <a:pt x="157119" y="9231"/>
                  </a:lnTo>
                  <a:lnTo>
                    <a:pt x="159514" y="10908"/>
                  </a:lnTo>
                  <a:lnTo>
                    <a:pt x="161905" y="12026"/>
                  </a:lnTo>
                  <a:lnTo>
                    <a:pt x="164293" y="12771"/>
                  </a:lnTo>
                  <a:lnTo>
                    <a:pt x="171450" y="1426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SMARTPenAnnotation411"/>
            <p:cNvSpPr/>
            <p:nvPr/>
          </p:nvSpPr>
          <p:spPr>
            <a:xfrm>
              <a:off x="5136356" y="157162"/>
              <a:ext cx="35720" cy="185739"/>
            </a:xfrm>
            <a:custGeom>
              <a:avLst/>
              <a:gdLst/>
              <a:ahLst/>
              <a:cxnLst/>
              <a:rect l="0" t="0" r="0" b="0"/>
              <a:pathLst>
                <a:path w="35720" h="185739">
                  <a:moveTo>
                    <a:pt x="0" y="0"/>
                  </a:moveTo>
                  <a:lnTo>
                    <a:pt x="0" y="3792"/>
                  </a:lnTo>
                  <a:lnTo>
                    <a:pt x="794" y="5703"/>
                  </a:lnTo>
                  <a:lnTo>
                    <a:pt x="2117" y="7771"/>
                  </a:lnTo>
                  <a:lnTo>
                    <a:pt x="3792" y="9943"/>
                  </a:lnTo>
                  <a:lnTo>
                    <a:pt x="4910" y="12185"/>
                  </a:lnTo>
                  <a:lnTo>
                    <a:pt x="5654" y="14473"/>
                  </a:lnTo>
                  <a:lnTo>
                    <a:pt x="6482" y="19926"/>
                  </a:lnTo>
                  <a:lnTo>
                    <a:pt x="6702" y="23603"/>
                  </a:lnTo>
                  <a:lnTo>
                    <a:pt x="6947" y="31128"/>
                  </a:lnTo>
                  <a:lnTo>
                    <a:pt x="7056" y="37118"/>
                  </a:lnTo>
                  <a:lnTo>
                    <a:pt x="7879" y="40620"/>
                  </a:lnTo>
                  <a:lnTo>
                    <a:pt x="9222" y="44543"/>
                  </a:lnTo>
                  <a:lnTo>
                    <a:pt x="10910" y="48745"/>
                  </a:lnTo>
                  <a:lnTo>
                    <a:pt x="12036" y="53134"/>
                  </a:lnTo>
                  <a:lnTo>
                    <a:pt x="12787" y="57648"/>
                  </a:lnTo>
                  <a:lnTo>
                    <a:pt x="13287" y="62244"/>
                  </a:lnTo>
                  <a:lnTo>
                    <a:pt x="13620" y="66896"/>
                  </a:lnTo>
                  <a:lnTo>
                    <a:pt x="13842" y="71585"/>
                  </a:lnTo>
                  <a:lnTo>
                    <a:pt x="13991" y="76298"/>
                  </a:lnTo>
                  <a:lnTo>
                    <a:pt x="14883" y="81028"/>
                  </a:lnTo>
                  <a:lnTo>
                    <a:pt x="16272" y="85769"/>
                  </a:lnTo>
                  <a:lnTo>
                    <a:pt x="17992" y="90517"/>
                  </a:lnTo>
                  <a:lnTo>
                    <a:pt x="19139" y="95269"/>
                  </a:lnTo>
                  <a:lnTo>
                    <a:pt x="19903" y="100025"/>
                  </a:lnTo>
                  <a:lnTo>
                    <a:pt x="20412" y="104784"/>
                  </a:lnTo>
                  <a:lnTo>
                    <a:pt x="20752" y="109543"/>
                  </a:lnTo>
                  <a:lnTo>
                    <a:pt x="20978" y="114304"/>
                  </a:lnTo>
                  <a:lnTo>
                    <a:pt x="21129" y="119065"/>
                  </a:lnTo>
                  <a:lnTo>
                    <a:pt x="22024" y="123827"/>
                  </a:lnTo>
                  <a:lnTo>
                    <a:pt x="23413" y="128589"/>
                  </a:lnTo>
                  <a:lnTo>
                    <a:pt x="25134" y="133351"/>
                  </a:lnTo>
                  <a:lnTo>
                    <a:pt x="26281" y="137319"/>
                  </a:lnTo>
                  <a:lnTo>
                    <a:pt x="27046" y="140759"/>
                  </a:lnTo>
                  <a:lnTo>
                    <a:pt x="27555" y="143845"/>
                  </a:lnTo>
                  <a:lnTo>
                    <a:pt x="28689" y="147491"/>
                  </a:lnTo>
                  <a:lnTo>
                    <a:pt x="30238" y="151508"/>
                  </a:lnTo>
                  <a:lnTo>
                    <a:pt x="32065" y="155774"/>
                  </a:lnTo>
                  <a:lnTo>
                    <a:pt x="33283" y="159412"/>
                  </a:lnTo>
                  <a:lnTo>
                    <a:pt x="34095" y="162631"/>
                  </a:lnTo>
                  <a:lnTo>
                    <a:pt x="34997" y="168324"/>
                  </a:lnTo>
                  <a:lnTo>
                    <a:pt x="35398" y="173500"/>
                  </a:lnTo>
                  <a:lnTo>
                    <a:pt x="35576" y="178447"/>
                  </a:lnTo>
                  <a:lnTo>
                    <a:pt x="35718" y="185681"/>
                  </a:lnTo>
                  <a:lnTo>
                    <a:pt x="35719" y="18573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SMARTPenAnnotation412"/>
            <p:cNvSpPr/>
            <p:nvPr/>
          </p:nvSpPr>
          <p:spPr>
            <a:xfrm>
              <a:off x="5265301" y="135818"/>
              <a:ext cx="177835" cy="192699"/>
            </a:xfrm>
            <a:custGeom>
              <a:avLst/>
              <a:gdLst/>
              <a:ahLst/>
              <a:cxnLst/>
              <a:rect l="0" t="0" r="0" b="0"/>
              <a:pathLst>
                <a:path w="177835" h="192699">
                  <a:moveTo>
                    <a:pt x="92511" y="7057"/>
                  </a:moveTo>
                  <a:lnTo>
                    <a:pt x="82568" y="7057"/>
                  </a:lnTo>
                  <a:lnTo>
                    <a:pt x="81120" y="6263"/>
                  </a:lnTo>
                  <a:lnTo>
                    <a:pt x="80155" y="4940"/>
                  </a:lnTo>
                  <a:lnTo>
                    <a:pt x="79511" y="3264"/>
                  </a:lnTo>
                  <a:lnTo>
                    <a:pt x="77494" y="2147"/>
                  </a:lnTo>
                  <a:lnTo>
                    <a:pt x="74562" y="1402"/>
                  </a:lnTo>
                  <a:lnTo>
                    <a:pt x="71020" y="906"/>
                  </a:lnTo>
                  <a:lnTo>
                    <a:pt x="67865" y="575"/>
                  </a:lnTo>
                  <a:lnTo>
                    <a:pt x="64968" y="354"/>
                  </a:lnTo>
                  <a:lnTo>
                    <a:pt x="62243" y="207"/>
                  </a:lnTo>
                  <a:lnTo>
                    <a:pt x="52865" y="44"/>
                  </a:lnTo>
                  <a:lnTo>
                    <a:pt x="47030" y="0"/>
                  </a:lnTo>
                  <a:lnTo>
                    <a:pt x="42347" y="765"/>
                  </a:lnTo>
                  <a:lnTo>
                    <a:pt x="38431" y="2068"/>
                  </a:lnTo>
                  <a:lnTo>
                    <a:pt x="35026" y="3731"/>
                  </a:lnTo>
                  <a:lnTo>
                    <a:pt x="31963" y="4839"/>
                  </a:lnTo>
                  <a:lnTo>
                    <a:pt x="26443" y="6071"/>
                  </a:lnTo>
                  <a:lnTo>
                    <a:pt x="23065" y="7193"/>
                  </a:lnTo>
                  <a:lnTo>
                    <a:pt x="19226" y="8735"/>
                  </a:lnTo>
                  <a:lnTo>
                    <a:pt x="15080" y="10557"/>
                  </a:lnTo>
                  <a:lnTo>
                    <a:pt x="12315" y="12565"/>
                  </a:lnTo>
                  <a:lnTo>
                    <a:pt x="10472" y="14698"/>
                  </a:lnTo>
                  <a:lnTo>
                    <a:pt x="7631" y="19184"/>
                  </a:lnTo>
                  <a:lnTo>
                    <a:pt x="3722" y="23823"/>
                  </a:lnTo>
                  <a:lnTo>
                    <a:pt x="851" y="27106"/>
                  </a:lnTo>
                  <a:lnTo>
                    <a:pt x="448" y="28360"/>
                  </a:lnTo>
                  <a:lnTo>
                    <a:pt x="0" y="31871"/>
                  </a:lnTo>
                  <a:lnTo>
                    <a:pt x="675" y="33918"/>
                  </a:lnTo>
                  <a:lnTo>
                    <a:pt x="3541" y="38310"/>
                  </a:lnTo>
                  <a:lnTo>
                    <a:pt x="5416" y="39798"/>
                  </a:lnTo>
                  <a:lnTo>
                    <a:pt x="7460" y="40790"/>
                  </a:lnTo>
                  <a:lnTo>
                    <a:pt x="9617" y="41452"/>
                  </a:lnTo>
                  <a:lnTo>
                    <a:pt x="14129" y="44304"/>
                  </a:lnTo>
                  <a:lnTo>
                    <a:pt x="19575" y="48217"/>
                  </a:lnTo>
                  <a:lnTo>
                    <a:pt x="23250" y="50372"/>
                  </a:lnTo>
                  <a:lnTo>
                    <a:pt x="27287" y="52602"/>
                  </a:lnTo>
                  <a:lnTo>
                    <a:pt x="36006" y="57197"/>
                  </a:lnTo>
                  <a:lnTo>
                    <a:pt x="82997" y="80878"/>
                  </a:lnTo>
                  <a:lnTo>
                    <a:pt x="88550" y="83258"/>
                  </a:lnTo>
                  <a:lnTo>
                    <a:pt x="94633" y="85639"/>
                  </a:lnTo>
                  <a:lnTo>
                    <a:pt x="101069" y="88020"/>
                  </a:lnTo>
                  <a:lnTo>
                    <a:pt x="106948" y="90401"/>
                  </a:lnTo>
                  <a:lnTo>
                    <a:pt x="112454" y="92782"/>
                  </a:lnTo>
                  <a:lnTo>
                    <a:pt x="117713" y="95163"/>
                  </a:lnTo>
                  <a:lnTo>
                    <a:pt x="122012" y="97544"/>
                  </a:lnTo>
                  <a:lnTo>
                    <a:pt x="125673" y="99925"/>
                  </a:lnTo>
                  <a:lnTo>
                    <a:pt x="128906" y="102307"/>
                  </a:lnTo>
                  <a:lnTo>
                    <a:pt x="132649" y="104688"/>
                  </a:lnTo>
                  <a:lnTo>
                    <a:pt x="136733" y="107069"/>
                  </a:lnTo>
                  <a:lnTo>
                    <a:pt x="141042" y="109450"/>
                  </a:lnTo>
                  <a:lnTo>
                    <a:pt x="145503" y="112625"/>
                  </a:lnTo>
                  <a:lnTo>
                    <a:pt x="150064" y="116329"/>
                  </a:lnTo>
                  <a:lnTo>
                    <a:pt x="154692" y="120386"/>
                  </a:lnTo>
                  <a:lnTo>
                    <a:pt x="157778" y="123885"/>
                  </a:lnTo>
                  <a:lnTo>
                    <a:pt x="161206" y="129889"/>
                  </a:lnTo>
                  <a:lnTo>
                    <a:pt x="164846" y="135203"/>
                  </a:lnTo>
                  <a:lnTo>
                    <a:pt x="169110" y="140210"/>
                  </a:lnTo>
                  <a:lnTo>
                    <a:pt x="173651" y="145082"/>
                  </a:lnTo>
                  <a:lnTo>
                    <a:pt x="175179" y="147492"/>
                  </a:lnTo>
                  <a:lnTo>
                    <a:pt x="176877" y="152287"/>
                  </a:lnTo>
                  <a:lnTo>
                    <a:pt x="177632" y="157064"/>
                  </a:lnTo>
                  <a:lnTo>
                    <a:pt x="177834" y="159449"/>
                  </a:lnTo>
                  <a:lnTo>
                    <a:pt x="177174" y="161833"/>
                  </a:lnTo>
                  <a:lnTo>
                    <a:pt x="174325" y="166598"/>
                  </a:lnTo>
                  <a:lnTo>
                    <a:pt x="172529" y="171362"/>
                  </a:lnTo>
                  <a:lnTo>
                    <a:pt x="172050" y="173743"/>
                  </a:lnTo>
                  <a:lnTo>
                    <a:pt x="170937" y="175331"/>
                  </a:lnTo>
                  <a:lnTo>
                    <a:pt x="169401" y="176390"/>
                  </a:lnTo>
                  <a:lnTo>
                    <a:pt x="167584" y="177095"/>
                  </a:lnTo>
                  <a:lnTo>
                    <a:pt x="163447" y="179996"/>
                  </a:lnTo>
                  <a:lnTo>
                    <a:pt x="161234" y="181881"/>
                  </a:lnTo>
                  <a:lnTo>
                    <a:pt x="158964" y="183137"/>
                  </a:lnTo>
                  <a:lnTo>
                    <a:pt x="151183" y="185699"/>
                  </a:lnTo>
                  <a:lnTo>
                    <a:pt x="147501" y="187271"/>
                  </a:lnTo>
                  <a:lnTo>
                    <a:pt x="143458" y="189112"/>
                  </a:lnTo>
                  <a:lnTo>
                    <a:pt x="139970" y="190339"/>
                  </a:lnTo>
                  <a:lnTo>
                    <a:pt x="136850" y="191157"/>
                  </a:lnTo>
                  <a:lnTo>
                    <a:pt x="133977" y="191703"/>
                  </a:lnTo>
                  <a:lnTo>
                    <a:pt x="130473" y="192067"/>
                  </a:lnTo>
                  <a:lnTo>
                    <a:pt x="126551" y="192309"/>
                  </a:lnTo>
                  <a:lnTo>
                    <a:pt x="117958" y="192579"/>
                  </a:lnTo>
                  <a:lnTo>
                    <a:pt x="108848" y="192698"/>
                  </a:lnTo>
                  <a:lnTo>
                    <a:pt x="104196" y="191936"/>
                  </a:lnTo>
                  <a:lnTo>
                    <a:pt x="99507" y="190635"/>
                  </a:lnTo>
                  <a:lnTo>
                    <a:pt x="94794" y="188973"/>
                  </a:lnTo>
                  <a:lnTo>
                    <a:pt x="90065" y="187866"/>
                  </a:lnTo>
                  <a:lnTo>
                    <a:pt x="85324" y="187127"/>
                  </a:lnTo>
                  <a:lnTo>
                    <a:pt x="80576" y="186635"/>
                  </a:lnTo>
                  <a:lnTo>
                    <a:pt x="75823" y="185513"/>
                  </a:lnTo>
                  <a:lnTo>
                    <a:pt x="71067" y="183971"/>
                  </a:lnTo>
                  <a:lnTo>
                    <a:pt x="66309" y="182150"/>
                  </a:lnTo>
                  <a:lnTo>
                    <a:pt x="62343" y="180142"/>
                  </a:lnTo>
                  <a:lnTo>
                    <a:pt x="58905" y="178009"/>
                  </a:lnTo>
                  <a:lnTo>
                    <a:pt x="55820" y="175794"/>
                  </a:lnTo>
                  <a:lnTo>
                    <a:pt x="50275" y="171215"/>
                  </a:lnTo>
                  <a:lnTo>
                    <a:pt x="47685" y="168883"/>
                  </a:lnTo>
                  <a:lnTo>
                    <a:pt x="45958" y="166535"/>
                  </a:lnTo>
                  <a:lnTo>
                    <a:pt x="44040" y="161809"/>
                  </a:lnTo>
                  <a:lnTo>
                    <a:pt x="41070" y="157062"/>
                  </a:lnTo>
                  <a:lnTo>
                    <a:pt x="39167" y="154685"/>
                  </a:lnTo>
                  <a:lnTo>
                    <a:pt x="37899" y="152307"/>
                  </a:lnTo>
                  <a:lnTo>
                    <a:pt x="36489" y="147548"/>
                  </a:lnTo>
                  <a:lnTo>
                    <a:pt x="36113" y="144374"/>
                  </a:lnTo>
                  <a:lnTo>
                    <a:pt x="35863" y="140670"/>
                  </a:lnTo>
                  <a:lnTo>
                    <a:pt x="35695" y="136613"/>
                  </a:lnTo>
                  <a:lnTo>
                    <a:pt x="36377" y="133115"/>
                  </a:lnTo>
                  <a:lnTo>
                    <a:pt x="39253" y="127112"/>
                  </a:lnTo>
                  <a:lnTo>
                    <a:pt x="43176" y="119681"/>
                  </a:lnTo>
                  <a:lnTo>
                    <a:pt x="52162" y="101976"/>
                  </a:lnTo>
                  <a:lnTo>
                    <a:pt x="56087" y="98117"/>
                  </a:lnTo>
                  <a:lnTo>
                    <a:pt x="61084" y="94751"/>
                  </a:lnTo>
                  <a:lnTo>
                    <a:pt x="66797" y="91713"/>
                  </a:lnTo>
                  <a:lnTo>
                    <a:pt x="72194" y="88101"/>
                  </a:lnTo>
                  <a:lnTo>
                    <a:pt x="77379" y="84105"/>
                  </a:lnTo>
                  <a:lnTo>
                    <a:pt x="82423" y="79853"/>
                  </a:lnTo>
                  <a:lnTo>
                    <a:pt x="87373" y="76225"/>
                  </a:lnTo>
                  <a:lnTo>
                    <a:pt x="92261" y="73013"/>
                  </a:lnTo>
                  <a:lnTo>
                    <a:pt x="97107" y="70077"/>
                  </a:lnTo>
                  <a:lnTo>
                    <a:pt x="101131" y="67327"/>
                  </a:lnTo>
                  <a:lnTo>
                    <a:pt x="104608" y="64699"/>
                  </a:lnTo>
                  <a:lnTo>
                    <a:pt x="107719" y="62154"/>
                  </a:lnTo>
                  <a:lnTo>
                    <a:pt x="110587" y="59663"/>
                  </a:lnTo>
                  <a:lnTo>
                    <a:pt x="115891" y="54779"/>
                  </a:lnTo>
                  <a:lnTo>
                    <a:pt x="118416" y="53159"/>
                  </a:lnTo>
                  <a:lnTo>
                    <a:pt x="123339" y="51359"/>
                  </a:lnTo>
                  <a:lnTo>
                    <a:pt x="124969" y="50085"/>
                  </a:lnTo>
                  <a:lnTo>
                    <a:pt x="126056" y="48442"/>
                  </a:lnTo>
                  <a:lnTo>
                    <a:pt x="126781" y="46553"/>
                  </a:lnTo>
                  <a:lnTo>
                    <a:pt x="128058" y="45294"/>
                  </a:lnTo>
                  <a:lnTo>
                    <a:pt x="129703" y="44454"/>
                  </a:lnTo>
                  <a:lnTo>
                    <a:pt x="131593" y="43895"/>
                  </a:lnTo>
                  <a:lnTo>
                    <a:pt x="132059" y="42728"/>
                  </a:lnTo>
                  <a:lnTo>
                    <a:pt x="131577" y="41156"/>
                  </a:lnTo>
                  <a:lnTo>
                    <a:pt x="128891" y="36723"/>
                  </a:lnTo>
                  <a:lnTo>
                    <a:pt x="124290" y="36117"/>
                  </a:lnTo>
                  <a:lnTo>
                    <a:pt x="113942" y="3563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SMARTPenAnnotation413"/>
            <p:cNvSpPr/>
            <p:nvPr/>
          </p:nvSpPr>
          <p:spPr>
            <a:xfrm>
              <a:off x="3750468" y="535881"/>
              <a:ext cx="200026" cy="207070"/>
            </a:xfrm>
            <a:custGeom>
              <a:avLst/>
              <a:gdLst/>
              <a:ahLst/>
              <a:cxnLst/>
              <a:rect l="0" t="0" r="0" b="0"/>
              <a:pathLst>
                <a:path w="200026" h="207070">
                  <a:moveTo>
                    <a:pt x="0" y="57050"/>
                  </a:moveTo>
                  <a:lnTo>
                    <a:pt x="17699" y="39351"/>
                  </a:lnTo>
                  <a:lnTo>
                    <a:pt x="20530" y="37313"/>
                  </a:lnTo>
                  <a:lnTo>
                    <a:pt x="24006" y="35161"/>
                  </a:lnTo>
                  <a:lnTo>
                    <a:pt x="27910" y="32932"/>
                  </a:lnTo>
                  <a:lnTo>
                    <a:pt x="31307" y="29859"/>
                  </a:lnTo>
                  <a:lnTo>
                    <a:pt x="34365" y="26222"/>
                  </a:lnTo>
                  <a:lnTo>
                    <a:pt x="37198" y="22211"/>
                  </a:lnTo>
                  <a:lnTo>
                    <a:pt x="40673" y="18742"/>
                  </a:lnTo>
                  <a:lnTo>
                    <a:pt x="44579" y="15637"/>
                  </a:lnTo>
                  <a:lnTo>
                    <a:pt x="48769" y="12772"/>
                  </a:lnTo>
                  <a:lnTo>
                    <a:pt x="53150" y="10863"/>
                  </a:lnTo>
                  <a:lnTo>
                    <a:pt x="57659" y="9590"/>
                  </a:lnTo>
                  <a:lnTo>
                    <a:pt x="62251" y="8741"/>
                  </a:lnTo>
                  <a:lnTo>
                    <a:pt x="66901" y="7381"/>
                  </a:lnTo>
                  <a:lnTo>
                    <a:pt x="71588" y="5681"/>
                  </a:lnTo>
                  <a:lnTo>
                    <a:pt x="76301" y="3754"/>
                  </a:lnTo>
                  <a:lnTo>
                    <a:pt x="81824" y="2469"/>
                  </a:lnTo>
                  <a:lnTo>
                    <a:pt x="87887" y="1613"/>
                  </a:lnTo>
                  <a:lnTo>
                    <a:pt x="99386" y="661"/>
                  </a:lnTo>
                  <a:lnTo>
                    <a:pt x="107143" y="238"/>
                  </a:lnTo>
                  <a:lnTo>
                    <a:pt x="115353" y="50"/>
                  </a:lnTo>
                  <a:lnTo>
                    <a:pt x="119764" y="0"/>
                  </a:lnTo>
                  <a:lnTo>
                    <a:pt x="123499" y="760"/>
                  </a:lnTo>
                  <a:lnTo>
                    <a:pt x="126783" y="2061"/>
                  </a:lnTo>
                  <a:lnTo>
                    <a:pt x="132548" y="5623"/>
                  </a:lnTo>
                  <a:lnTo>
                    <a:pt x="137756" y="9852"/>
                  </a:lnTo>
                  <a:lnTo>
                    <a:pt x="142717" y="14377"/>
                  </a:lnTo>
                  <a:lnTo>
                    <a:pt x="145151" y="16695"/>
                  </a:lnTo>
                  <a:lnTo>
                    <a:pt x="147567" y="19828"/>
                  </a:lnTo>
                  <a:lnTo>
                    <a:pt x="149972" y="23504"/>
                  </a:lnTo>
                  <a:lnTo>
                    <a:pt x="152369" y="27542"/>
                  </a:lnTo>
                  <a:lnTo>
                    <a:pt x="154761" y="31028"/>
                  </a:lnTo>
                  <a:lnTo>
                    <a:pt x="159535" y="37018"/>
                  </a:lnTo>
                  <a:lnTo>
                    <a:pt x="161125" y="40520"/>
                  </a:lnTo>
                  <a:lnTo>
                    <a:pt x="162186" y="44443"/>
                  </a:lnTo>
                  <a:lnTo>
                    <a:pt x="162893" y="48645"/>
                  </a:lnTo>
                  <a:lnTo>
                    <a:pt x="163364" y="53034"/>
                  </a:lnTo>
                  <a:lnTo>
                    <a:pt x="163678" y="57548"/>
                  </a:lnTo>
                  <a:lnTo>
                    <a:pt x="163888" y="62144"/>
                  </a:lnTo>
                  <a:lnTo>
                    <a:pt x="164120" y="71485"/>
                  </a:lnTo>
                  <a:lnTo>
                    <a:pt x="164296" y="104683"/>
                  </a:lnTo>
                  <a:lnTo>
                    <a:pt x="163505" y="109443"/>
                  </a:lnTo>
                  <a:lnTo>
                    <a:pt x="162185" y="114204"/>
                  </a:lnTo>
                  <a:lnTo>
                    <a:pt x="160511" y="118965"/>
                  </a:lnTo>
                  <a:lnTo>
                    <a:pt x="158601" y="123726"/>
                  </a:lnTo>
                  <a:lnTo>
                    <a:pt x="156534" y="128488"/>
                  </a:lnTo>
                  <a:lnTo>
                    <a:pt x="154363" y="133251"/>
                  </a:lnTo>
                  <a:lnTo>
                    <a:pt x="152121" y="137219"/>
                  </a:lnTo>
                  <a:lnTo>
                    <a:pt x="149833" y="140658"/>
                  </a:lnTo>
                  <a:lnTo>
                    <a:pt x="147514" y="143745"/>
                  </a:lnTo>
                  <a:lnTo>
                    <a:pt x="145174" y="147390"/>
                  </a:lnTo>
                  <a:lnTo>
                    <a:pt x="142820" y="151408"/>
                  </a:lnTo>
                  <a:lnTo>
                    <a:pt x="140458" y="155674"/>
                  </a:lnTo>
                  <a:lnTo>
                    <a:pt x="135715" y="164647"/>
                  </a:lnTo>
                  <a:lnTo>
                    <a:pt x="133339" y="169263"/>
                  </a:lnTo>
                  <a:lnTo>
                    <a:pt x="130168" y="173133"/>
                  </a:lnTo>
                  <a:lnTo>
                    <a:pt x="126467" y="176508"/>
                  </a:lnTo>
                  <a:lnTo>
                    <a:pt x="122411" y="179551"/>
                  </a:lnTo>
                  <a:lnTo>
                    <a:pt x="118914" y="182373"/>
                  </a:lnTo>
                  <a:lnTo>
                    <a:pt x="112911" y="187626"/>
                  </a:lnTo>
                  <a:lnTo>
                    <a:pt x="107597" y="192607"/>
                  </a:lnTo>
                  <a:lnTo>
                    <a:pt x="105069" y="195046"/>
                  </a:lnTo>
                  <a:lnTo>
                    <a:pt x="101796" y="196672"/>
                  </a:lnTo>
                  <a:lnTo>
                    <a:pt x="98027" y="197756"/>
                  </a:lnTo>
                  <a:lnTo>
                    <a:pt x="93926" y="198479"/>
                  </a:lnTo>
                  <a:lnTo>
                    <a:pt x="90399" y="199755"/>
                  </a:lnTo>
                  <a:lnTo>
                    <a:pt x="84363" y="203289"/>
                  </a:lnTo>
                  <a:lnTo>
                    <a:pt x="79035" y="205389"/>
                  </a:lnTo>
                  <a:lnTo>
                    <a:pt x="72938" y="206737"/>
                  </a:lnTo>
                  <a:lnTo>
                    <a:pt x="71644" y="206054"/>
                  </a:lnTo>
                  <a:lnTo>
                    <a:pt x="68090" y="203178"/>
                  </a:lnTo>
                  <a:lnTo>
                    <a:pt x="66031" y="202093"/>
                  </a:lnTo>
                  <a:lnTo>
                    <a:pt x="61626" y="200889"/>
                  </a:lnTo>
                  <a:lnTo>
                    <a:pt x="58547" y="199774"/>
                  </a:lnTo>
                  <a:lnTo>
                    <a:pt x="54907" y="198236"/>
                  </a:lnTo>
                  <a:lnTo>
                    <a:pt x="50892" y="196418"/>
                  </a:lnTo>
                  <a:lnTo>
                    <a:pt x="47422" y="194412"/>
                  </a:lnTo>
                  <a:lnTo>
                    <a:pt x="41450" y="190066"/>
                  </a:lnTo>
                  <a:lnTo>
                    <a:pt x="36149" y="185489"/>
                  </a:lnTo>
                  <a:lnTo>
                    <a:pt x="30071" y="179875"/>
                  </a:lnTo>
                  <a:lnTo>
                    <a:pt x="29572" y="178621"/>
                  </a:lnTo>
                  <a:lnTo>
                    <a:pt x="28871" y="173063"/>
                  </a:lnTo>
                  <a:lnTo>
                    <a:pt x="28707" y="168672"/>
                  </a:lnTo>
                  <a:lnTo>
                    <a:pt x="28614" y="161737"/>
                  </a:lnTo>
                  <a:lnTo>
                    <a:pt x="29395" y="159385"/>
                  </a:lnTo>
                  <a:lnTo>
                    <a:pt x="32379" y="154655"/>
                  </a:lnTo>
                  <a:lnTo>
                    <a:pt x="36351" y="149907"/>
                  </a:lnTo>
                  <a:lnTo>
                    <a:pt x="38522" y="147530"/>
                  </a:lnTo>
                  <a:lnTo>
                    <a:pt x="40762" y="145945"/>
                  </a:lnTo>
                  <a:lnTo>
                    <a:pt x="45369" y="144184"/>
                  </a:lnTo>
                  <a:lnTo>
                    <a:pt x="50062" y="143401"/>
                  </a:lnTo>
                  <a:lnTo>
                    <a:pt x="52425" y="143192"/>
                  </a:lnTo>
                  <a:lnTo>
                    <a:pt x="55588" y="142259"/>
                  </a:lnTo>
                  <a:lnTo>
                    <a:pt x="59283" y="140844"/>
                  </a:lnTo>
                  <a:lnTo>
                    <a:pt x="63335" y="139106"/>
                  </a:lnTo>
                  <a:lnTo>
                    <a:pt x="67623" y="138741"/>
                  </a:lnTo>
                  <a:lnTo>
                    <a:pt x="72070" y="139292"/>
                  </a:lnTo>
                  <a:lnTo>
                    <a:pt x="76622" y="140453"/>
                  </a:lnTo>
                  <a:lnTo>
                    <a:pt x="80450" y="141227"/>
                  </a:lnTo>
                  <a:lnTo>
                    <a:pt x="83796" y="141743"/>
                  </a:lnTo>
                  <a:lnTo>
                    <a:pt x="86820" y="142087"/>
                  </a:lnTo>
                  <a:lnTo>
                    <a:pt x="90424" y="143110"/>
                  </a:lnTo>
                  <a:lnTo>
                    <a:pt x="94414" y="144586"/>
                  </a:lnTo>
                  <a:lnTo>
                    <a:pt x="98662" y="146363"/>
                  </a:lnTo>
                  <a:lnTo>
                    <a:pt x="103081" y="148342"/>
                  </a:lnTo>
                  <a:lnTo>
                    <a:pt x="112224" y="152657"/>
                  </a:lnTo>
                  <a:lnTo>
                    <a:pt x="116092" y="154920"/>
                  </a:lnTo>
                  <a:lnTo>
                    <a:pt x="119463" y="157221"/>
                  </a:lnTo>
                  <a:lnTo>
                    <a:pt x="122505" y="159550"/>
                  </a:lnTo>
                  <a:lnTo>
                    <a:pt x="126120" y="161895"/>
                  </a:lnTo>
                  <a:lnTo>
                    <a:pt x="130118" y="164253"/>
                  </a:lnTo>
                  <a:lnTo>
                    <a:pt x="134370" y="166619"/>
                  </a:lnTo>
                  <a:lnTo>
                    <a:pt x="137999" y="168989"/>
                  </a:lnTo>
                  <a:lnTo>
                    <a:pt x="144148" y="173740"/>
                  </a:lnTo>
                  <a:lnTo>
                    <a:pt x="147692" y="175325"/>
                  </a:lnTo>
                  <a:lnTo>
                    <a:pt x="151643" y="176381"/>
                  </a:lnTo>
                  <a:lnTo>
                    <a:pt x="155864" y="177085"/>
                  </a:lnTo>
                  <a:lnTo>
                    <a:pt x="159472" y="178348"/>
                  </a:lnTo>
                  <a:lnTo>
                    <a:pt x="165598" y="181869"/>
                  </a:lnTo>
                  <a:lnTo>
                    <a:pt x="170966" y="186079"/>
                  </a:lnTo>
                  <a:lnTo>
                    <a:pt x="173509" y="188313"/>
                  </a:lnTo>
                  <a:lnTo>
                    <a:pt x="175204" y="190596"/>
                  </a:lnTo>
                  <a:lnTo>
                    <a:pt x="177087" y="195249"/>
                  </a:lnTo>
                  <a:lnTo>
                    <a:pt x="180041" y="199964"/>
                  </a:lnTo>
                  <a:lnTo>
                    <a:pt x="181940" y="202332"/>
                  </a:lnTo>
                  <a:lnTo>
                    <a:pt x="183999" y="203911"/>
                  </a:lnTo>
                  <a:lnTo>
                    <a:pt x="186166" y="204963"/>
                  </a:lnTo>
                  <a:lnTo>
                    <a:pt x="191555" y="206653"/>
                  </a:lnTo>
                  <a:lnTo>
                    <a:pt x="197529" y="206986"/>
                  </a:lnTo>
                  <a:lnTo>
                    <a:pt x="200025" y="20706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" name="SMARTPenAnnotation414"/>
            <p:cNvSpPr/>
            <p:nvPr/>
          </p:nvSpPr>
          <p:spPr>
            <a:xfrm>
              <a:off x="3993356" y="600075"/>
              <a:ext cx="178595" cy="128588"/>
            </a:xfrm>
            <a:custGeom>
              <a:avLst/>
              <a:gdLst/>
              <a:ahLst/>
              <a:cxnLst/>
              <a:rect l="0" t="0" r="0" b="0"/>
              <a:pathLst>
                <a:path w="178595" h="128588">
                  <a:moveTo>
                    <a:pt x="0" y="0"/>
                  </a:moveTo>
                  <a:lnTo>
                    <a:pt x="9943" y="9943"/>
                  </a:lnTo>
                  <a:lnTo>
                    <a:pt x="12978" y="12185"/>
                  </a:lnTo>
                  <a:lnTo>
                    <a:pt x="16590" y="14473"/>
                  </a:lnTo>
                  <a:lnTo>
                    <a:pt x="20585" y="16792"/>
                  </a:lnTo>
                  <a:lnTo>
                    <a:pt x="24042" y="19132"/>
                  </a:lnTo>
                  <a:lnTo>
                    <a:pt x="27140" y="21486"/>
                  </a:lnTo>
                  <a:lnTo>
                    <a:pt x="29999" y="23849"/>
                  </a:lnTo>
                  <a:lnTo>
                    <a:pt x="33493" y="26218"/>
                  </a:lnTo>
                  <a:lnTo>
                    <a:pt x="37410" y="28591"/>
                  </a:lnTo>
                  <a:lnTo>
                    <a:pt x="41609" y="30967"/>
                  </a:lnTo>
                  <a:lnTo>
                    <a:pt x="45995" y="34138"/>
                  </a:lnTo>
                  <a:lnTo>
                    <a:pt x="50508" y="37840"/>
                  </a:lnTo>
                  <a:lnTo>
                    <a:pt x="55103" y="41895"/>
                  </a:lnTo>
                  <a:lnTo>
                    <a:pt x="59753" y="45392"/>
                  </a:lnTo>
                  <a:lnTo>
                    <a:pt x="64442" y="48518"/>
                  </a:lnTo>
                  <a:lnTo>
                    <a:pt x="69155" y="51395"/>
                  </a:lnTo>
                  <a:lnTo>
                    <a:pt x="73885" y="54107"/>
                  </a:lnTo>
                  <a:lnTo>
                    <a:pt x="83373" y="59237"/>
                  </a:lnTo>
                  <a:lnTo>
                    <a:pt x="97640" y="66587"/>
                  </a:lnTo>
                  <a:lnTo>
                    <a:pt x="101606" y="68998"/>
                  </a:lnTo>
                  <a:lnTo>
                    <a:pt x="105043" y="71398"/>
                  </a:lnTo>
                  <a:lnTo>
                    <a:pt x="108129" y="73792"/>
                  </a:lnTo>
                  <a:lnTo>
                    <a:pt x="111774" y="76976"/>
                  </a:lnTo>
                  <a:lnTo>
                    <a:pt x="115790" y="80686"/>
                  </a:lnTo>
                  <a:lnTo>
                    <a:pt x="120056" y="84747"/>
                  </a:lnTo>
                  <a:lnTo>
                    <a:pt x="124488" y="88248"/>
                  </a:lnTo>
                  <a:lnTo>
                    <a:pt x="129029" y="91375"/>
                  </a:lnTo>
                  <a:lnTo>
                    <a:pt x="133644" y="94254"/>
                  </a:lnTo>
                  <a:lnTo>
                    <a:pt x="137515" y="96967"/>
                  </a:lnTo>
                  <a:lnTo>
                    <a:pt x="140889" y="99570"/>
                  </a:lnTo>
                  <a:lnTo>
                    <a:pt x="143932" y="102098"/>
                  </a:lnTo>
                  <a:lnTo>
                    <a:pt x="146755" y="104578"/>
                  </a:lnTo>
                  <a:lnTo>
                    <a:pt x="149430" y="107025"/>
                  </a:lnTo>
                  <a:lnTo>
                    <a:pt x="154519" y="111860"/>
                  </a:lnTo>
                  <a:lnTo>
                    <a:pt x="159427" y="116655"/>
                  </a:lnTo>
                  <a:lnTo>
                    <a:pt x="161847" y="118251"/>
                  </a:lnTo>
                  <a:lnTo>
                    <a:pt x="166653" y="120024"/>
                  </a:lnTo>
                  <a:lnTo>
                    <a:pt x="171435" y="122929"/>
                  </a:lnTo>
                  <a:lnTo>
                    <a:pt x="178594" y="12858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2" name="SMARTPenAnnotation415"/>
            <p:cNvSpPr/>
            <p:nvPr/>
          </p:nvSpPr>
          <p:spPr>
            <a:xfrm>
              <a:off x="4043362" y="578643"/>
              <a:ext cx="171451" cy="142876"/>
            </a:xfrm>
            <a:custGeom>
              <a:avLst/>
              <a:gdLst/>
              <a:ahLst/>
              <a:cxnLst/>
              <a:rect l="0" t="0" r="0" b="0"/>
              <a:pathLst>
                <a:path w="171451" h="142876">
                  <a:moveTo>
                    <a:pt x="171450" y="0"/>
                  </a:moveTo>
                  <a:lnTo>
                    <a:pt x="167658" y="3793"/>
                  </a:lnTo>
                  <a:lnTo>
                    <a:pt x="166540" y="5703"/>
                  </a:lnTo>
                  <a:lnTo>
                    <a:pt x="165299" y="9943"/>
                  </a:lnTo>
                  <a:lnTo>
                    <a:pt x="164174" y="11392"/>
                  </a:lnTo>
                  <a:lnTo>
                    <a:pt x="162631" y="12357"/>
                  </a:lnTo>
                  <a:lnTo>
                    <a:pt x="160808" y="13001"/>
                  </a:lnTo>
                  <a:lnTo>
                    <a:pt x="158005" y="15017"/>
                  </a:lnTo>
                  <a:lnTo>
                    <a:pt x="154549" y="17949"/>
                  </a:lnTo>
                  <a:lnTo>
                    <a:pt x="150658" y="21491"/>
                  </a:lnTo>
                  <a:lnTo>
                    <a:pt x="142101" y="29660"/>
                  </a:lnTo>
                  <a:lnTo>
                    <a:pt x="95237" y="76219"/>
                  </a:lnTo>
                  <a:lnTo>
                    <a:pt x="89685" y="80975"/>
                  </a:lnTo>
                  <a:lnTo>
                    <a:pt x="83603" y="85734"/>
                  </a:lnTo>
                  <a:lnTo>
                    <a:pt x="77166" y="90493"/>
                  </a:lnTo>
                  <a:lnTo>
                    <a:pt x="63665" y="100015"/>
                  </a:lnTo>
                  <a:lnTo>
                    <a:pt x="56731" y="104777"/>
                  </a:lnTo>
                  <a:lnTo>
                    <a:pt x="50520" y="108745"/>
                  </a:lnTo>
                  <a:lnTo>
                    <a:pt x="44793" y="112184"/>
                  </a:lnTo>
                  <a:lnTo>
                    <a:pt x="39387" y="115271"/>
                  </a:lnTo>
                  <a:lnTo>
                    <a:pt x="34989" y="118122"/>
                  </a:lnTo>
                  <a:lnTo>
                    <a:pt x="31264" y="120817"/>
                  </a:lnTo>
                  <a:lnTo>
                    <a:pt x="27986" y="123407"/>
                  </a:lnTo>
                  <a:lnTo>
                    <a:pt x="25007" y="125928"/>
                  </a:lnTo>
                  <a:lnTo>
                    <a:pt x="22228" y="128402"/>
                  </a:lnTo>
                  <a:lnTo>
                    <a:pt x="19581" y="130845"/>
                  </a:lnTo>
                  <a:lnTo>
                    <a:pt x="17023" y="132474"/>
                  </a:lnTo>
                  <a:lnTo>
                    <a:pt x="12064" y="134284"/>
                  </a:lnTo>
                  <a:lnTo>
                    <a:pt x="10423" y="135560"/>
                  </a:lnTo>
                  <a:lnTo>
                    <a:pt x="9330" y="137205"/>
                  </a:lnTo>
                  <a:lnTo>
                    <a:pt x="8601" y="139095"/>
                  </a:lnTo>
                  <a:lnTo>
                    <a:pt x="7322" y="140355"/>
                  </a:lnTo>
                  <a:lnTo>
                    <a:pt x="5675" y="141195"/>
                  </a:lnTo>
                  <a:lnTo>
                    <a:pt x="0" y="1428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" name="SMARTPenAnnotation416"/>
            <p:cNvSpPr/>
            <p:nvPr/>
          </p:nvSpPr>
          <p:spPr>
            <a:xfrm>
              <a:off x="4307681" y="607218"/>
              <a:ext cx="178595" cy="7145"/>
            </a:xfrm>
            <a:custGeom>
              <a:avLst/>
              <a:gdLst/>
              <a:ahLst/>
              <a:cxnLst/>
              <a:rect l="0" t="0" r="0" b="0"/>
              <a:pathLst>
                <a:path w="178595" h="7145">
                  <a:moveTo>
                    <a:pt x="0" y="0"/>
                  </a:moveTo>
                  <a:lnTo>
                    <a:pt x="12301" y="6151"/>
                  </a:lnTo>
                  <a:lnTo>
                    <a:pt x="14551" y="6482"/>
                  </a:lnTo>
                  <a:lnTo>
                    <a:pt x="17638" y="6703"/>
                  </a:lnTo>
                  <a:lnTo>
                    <a:pt x="21284" y="6850"/>
                  </a:lnTo>
                  <a:lnTo>
                    <a:pt x="29568" y="7013"/>
                  </a:lnTo>
                  <a:lnTo>
                    <a:pt x="178594" y="71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4" name="SMARTPenAnnotation417"/>
            <p:cNvSpPr/>
            <p:nvPr/>
          </p:nvSpPr>
          <p:spPr>
            <a:xfrm>
              <a:off x="4393406" y="521493"/>
              <a:ext cx="21432" cy="184611"/>
            </a:xfrm>
            <a:custGeom>
              <a:avLst/>
              <a:gdLst/>
              <a:ahLst/>
              <a:cxnLst/>
              <a:rect l="0" t="0" r="0" b="0"/>
              <a:pathLst>
                <a:path w="21432" h="184611">
                  <a:moveTo>
                    <a:pt x="0" y="0"/>
                  </a:moveTo>
                  <a:lnTo>
                    <a:pt x="0" y="54896"/>
                  </a:lnTo>
                  <a:lnTo>
                    <a:pt x="794" y="59616"/>
                  </a:lnTo>
                  <a:lnTo>
                    <a:pt x="2117" y="64351"/>
                  </a:lnTo>
                  <a:lnTo>
                    <a:pt x="3792" y="69094"/>
                  </a:lnTo>
                  <a:lnTo>
                    <a:pt x="4910" y="73844"/>
                  </a:lnTo>
                  <a:lnTo>
                    <a:pt x="5654" y="78598"/>
                  </a:lnTo>
                  <a:lnTo>
                    <a:pt x="6151" y="83355"/>
                  </a:lnTo>
                  <a:lnTo>
                    <a:pt x="6482" y="88114"/>
                  </a:lnTo>
                  <a:lnTo>
                    <a:pt x="6702" y="92874"/>
                  </a:lnTo>
                  <a:lnTo>
                    <a:pt x="6947" y="102396"/>
                  </a:lnTo>
                  <a:lnTo>
                    <a:pt x="7056" y="111920"/>
                  </a:lnTo>
                  <a:lnTo>
                    <a:pt x="7879" y="116682"/>
                  </a:lnTo>
                  <a:lnTo>
                    <a:pt x="9222" y="121444"/>
                  </a:lnTo>
                  <a:lnTo>
                    <a:pt x="10910" y="126207"/>
                  </a:lnTo>
                  <a:lnTo>
                    <a:pt x="12036" y="130969"/>
                  </a:lnTo>
                  <a:lnTo>
                    <a:pt x="12787" y="135732"/>
                  </a:lnTo>
                  <a:lnTo>
                    <a:pt x="13287" y="140494"/>
                  </a:lnTo>
                  <a:lnTo>
                    <a:pt x="13620" y="145257"/>
                  </a:lnTo>
                  <a:lnTo>
                    <a:pt x="13842" y="150019"/>
                  </a:lnTo>
                  <a:lnTo>
                    <a:pt x="14155" y="162190"/>
                  </a:lnTo>
                  <a:lnTo>
                    <a:pt x="14279" y="177059"/>
                  </a:lnTo>
                  <a:lnTo>
                    <a:pt x="15076" y="178364"/>
                  </a:lnTo>
                  <a:lnTo>
                    <a:pt x="16401" y="180028"/>
                  </a:lnTo>
                  <a:lnTo>
                    <a:pt x="20437" y="184610"/>
                  </a:lnTo>
                  <a:lnTo>
                    <a:pt x="20769" y="184192"/>
                  </a:lnTo>
                  <a:lnTo>
                    <a:pt x="21431" y="17859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5" name="SMARTPenAnnotation418"/>
            <p:cNvSpPr/>
            <p:nvPr/>
          </p:nvSpPr>
          <p:spPr>
            <a:xfrm>
              <a:off x="4600575" y="471489"/>
              <a:ext cx="134195" cy="178582"/>
            </a:xfrm>
            <a:custGeom>
              <a:avLst/>
              <a:gdLst/>
              <a:ahLst/>
              <a:cxnLst/>
              <a:rect l="0" t="0" r="0" b="0"/>
              <a:pathLst>
                <a:path w="134195" h="178582">
                  <a:moveTo>
                    <a:pt x="7143" y="7142"/>
                  </a:moveTo>
                  <a:lnTo>
                    <a:pt x="10936" y="3349"/>
                  </a:lnTo>
                  <a:lnTo>
                    <a:pt x="13641" y="2232"/>
                  </a:lnTo>
                  <a:lnTo>
                    <a:pt x="17031" y="1487"/>
                  </a:lnTo>
                  <a:lnTo>
                    <a:pt x="20879" y="991"/>
                  </a:lnTo>
                  <a:lnTo>
                    <a:pt x="24238" y="660"/>
                  </a:lnTo>
                  <a:lnTo>
                    <a:pt x="27271" y="439"/>
                  </a:lnTo>
                  <a:lnTo>
                    <a:pt x="30087" y="292"/>
                  </a:lnTo>
                  <a:lnTo>
                    <a:pt x="37449" y="129"/>
                  </a:lnTo>
                  <a:lnTo>
                    <a:pt x="97072" y="0"/>
                  </a:lnTo>
                  <a:lnTo>
                    <a:pt x="102021" y="793"/>
                  </a:lnTo>
                  <a:lnTo>
                    <a:pt x="106908" y="2116"/>
                  </a:lnTo>
                  <a:lnTo>
                    <a:pt x="111753" y="3791"/>
                  </a:lnTo>
                  <a:lnTo>
                    <a:pt x="114983" y="5702"/>
                  </a:lnTo>
                  <a:lnTo>
                    <a:pt x="117137" y="7769"/>
                  </a:lnTo>
                  <a:lnTo>
                    <a:pt x="118572" y="9941"/>
                  </a:lnTo>
                  <a:lnTo>
                    <a:pt x="119529" y="12977"/>
                  </a:lnTo>
                  <a:lnTo>
                    <a:pt x="120167" y="16588"/>
                  </a:lnTo>
                  <a:lnTo>
                    <a:pt x="120593" y="20583"/>
                  </a:lnTo>
                  <a:lnTo>
                    <a:pt x="120082" y="24040"/>
                  </a:lnTo>
                  <a:lnTo>
                    <a:pt x="118949" y="27139"/>
                  </a:lnTo>
                  <a:lnTo>
                    <a:pt x="117399" y="29998"/>
                  </a:lnTo>
                  <a:lnTo>
                    <a:pt x="113985" y="33492"/>
                  </a:lnTo>
                  <a:lnTo>
                    <a:pt x="109327" y="37408"/>
                  </a:lnTo>
                  <a:lnTo>
                    <a:pt x="103841" y="41607"/>
                  </a:lnTo>
                  <a:lnTo>
                    <a:pt x="98596" y="45200"/>
                  </a:lnTo>
                  <a:lnTo>
                    <a:pt x="93512" y="48389"/>
                  </a:lnTo>
                  <a:lnTo>
                    <a:pt x="88535" y="51309"/>
                  </a:lnTo>
                  <a:lnTo>
                    <a:pt x="83629" y="54049"/>
                  </a:lnTo>
                  <a:lnTo>
                    <a:pt x="73945" y="59210"/>
                  </a:lnTo>
                  <a:lnTo>
                    <a:pt x="59569" y="66578"/>
                  </a:lnTo>
                  <a:lnTo>
                    <a:pt x="55587" y="68991"/>
                  </a:lnTo>
                  <a:lnTo>
                    <a:pt x="52139" y="71393"/>
                  </a:lnTo>
                  <a:lnTo>
                    <a:pt x="49047" y="73789"/>
                  </a:lnTo>
                  <a:lnTo>
                    <a:pt x="46191" y="76179"/>
                  </a:lnTo>
                  <a:lnTo>
                    <a:pt x="43494" y="78567"/>
                  </a:lnTo>
                  <a:lnTo>
                    <a:pt x="40902" y="80952"/>
                  </a:lnTo>
                  <a:lnTo>
                    <a:pt x="38380" y="82542"/>
                  </a:lnTo>
                  <a:lnTo>
                    <a:pt x="35906" y="83603"/>
                  </a:lnTo>
                  <a:lnTo>
                    <a:pt x="30023" y="85304"/>
                  </a:lnTo>
                  <a:lnTo>
                    <a:pt x="30334" y="86238"/>
                  </a:lnTo>
                  <a:lnTo>
                    <a:pt x="34419" y="91322"/>
                  </a:lnTo>
                  <a:lnTo>
                    <a:pt x="34852" y="91837"/>
                  </a:lnTo>
                  <a:lnTo>
                    <a:pt x="35935" y="92180"/>
                  </a:lnTo>
                  <a:lnTo>
                    <a:pt x="39254" y="92562"/>
                  </a:lnTo>
                  <a:lnTo>
                    <a:pt x="42045" y="92663"/>
                  </a:lnTo>
                  <a:lnTo>
                    <a:pt x="54350" y="92806"/>
                  </a:lnTo>
                  <a:lnTo>
                    <a:pt x="97382" y="92864"/>
                  </a:lnTo>
                  <a:lnTo>
                    <a:pt x="102227" y="93659"/>
                  </a:lnTo>
                  <a:lnTo>
                    <a:pt x="107045" y="94982"/>
                  </a:lnTo>
                  <a:lnTo>
                    <a:pt x="111845" y="96658"/>
                  </a:lnTo>
                  <a:lnTo>
                    <a:pt x="115838" y="97776"/>
                  </a:lnTo>
                  <a:lnTo>
                    <a:pt x="119294" y="98521"/>
                  </a:lnTo>
                  <a:lnTo>
                    <a:pt x="122392" y="99017"/>
                  </a:lnTo>
                  <a:lnTo>
                    <a:pt x="125251" y="100142"/>
                  </a:lnTo>
                  <a:lnTo>
                    <a:pt x="127950" y="101686"/>
                  </a:lnTo>
                  <a:lnTo>
                    <a:pt x="130544" y="103509"/>
                  </a:lnTo>
                  <a:lnTo>
                    <a:pt x="132273" y="105518"/>
                  </a:lnTo>
                  <a:lnTo>
                    <a:pt x="133425" y="107651"/>
                  </a:lnTo>
                  <a:lnTo>
                    <a:pt x="134194" y="109866"/>
                  </a:lnTo>
                  <a:lnTo>
                    <a:pt x="133913" y="112137"/>
                  </a:lnTo>
                  <a:lnTo>
                    <a:pt x="132931" y="114445"/>
                  </a:lnTo>
                  <a:lnTo>
                    <a:pt x="129724" y="119920"/>
                  </a:lnTo>
                  <a:lnTo>
                    <a:pt x="125653" y="127644"/>
                  </a:lnTo>
                  <a:lnTo>
                    <a:pt x="122663" y="131927"/>
                  </a:lnTo>
                  <a:lnTo>
                    <a:pt x="119081" y="136369"/>
                  </a:lnTo>
                  <a:lnTo>
                    <a:pt x="115106" y="140918"/>
                  </a:lnTo>
                  <a:lnTo>
                    <a:pt x="110075" y="144745"/>
                  </a:lnTo>
                  <a:lnTo>
                    <a:pt x="104339" y="148090"/>
                  </a:lnTo>
                  <a:lnTo>
                    <a:pt x="98135" y="151113"/>
                  </a:lnTo>
                  <a:lnTo>
                    <a:pt x="91616" y="153923"/>
                  </a:lnTo>
                  <a:lnTo>
                    <a:pt x="84890" y="156590"/>
                  </a:lnTo>
                  <a:lnTo>
                    <a:pt x="71066" y="161669"/>
                  </a:lnTo>
                  <a:lnTo>
                    <a:pt x="56985" y="166573"/>
                  </a:lnTo>
                  <a:lnTo>
                    <a:pt x="50689" y="168992"/>
                  </a:lnTo>
                  <a:lnTo>
                    <a:pt x="44906" y="171398"/>
                  </a:lnTo>
                  <a:lnTo>
                    <a:pt x="39462" y="173796"/>
                  </a:lnTo>
                  <a:lnTo>
                    <a:pt x="34245" y="175394"/>
                  </a:lnTo>
                  <a:lnTo>
                    <a:pt x="29180" y="176460"/>
                  </a:lnTo>
                  <a:lnTo>
                    <a:pt x="24215" y="177171"/>
                  </a:lnTo>
                  <a:lnTo>
                    <a:pt x="20112" y="177644"/>
                  </a:lnTo>
                  <a:lnTo>
                    <a:pt x="16583" y="177960"/>
                  </a:lnTo>
                  <a:lnTo>
                    <a:pt x="9008" y="178467"/>
                  </a:lnTo>
                  <a:lnTo>
                    <a:pt x="5855" y="178536"/>
                  </a:lnTo>
                  <a:lnTo>
                    <a:pt x="1156" y="178581"/>
                  </a:lnTo>
                  <a:lnTo>
                    <a:pt x="771" y="177791"/>
                  </a:lnTo>
                  <a:lnTo>
                    <a:pt x="513" y="176470"/>
                  </a:lnTo>
                  <a:lnTo>
                    <a:pt x="0" y="17144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6" name="SMARTPenAnnotation419"/>
            <p:cNvSpPr/>
            <p:nvPr/>
          </p:nvSpPr>
          <p:spPr>
            <a:xfrm>
              <a:off x="4786312" y="528762"/>
              <a:ext cx="164192" cy="234468"/>
            </a:xfrm>
            <a:custGeom>
              <a:avLst/>
              <a:gdLst/>
              <a:ahLst/>
              <a:cxnLst/>
              <a:rect l="0" t="0" r="0" b="0"/>
              <a:pathLst>
                <a:path w="164192" h="234468">
                  <a:moveTo>
                    <a:pt x="0" y="21306"/>
                  </a:moveTo>
                  <a:lnTo>
                    <a:pt x="10642" y="31948"/>
                  </a:lnTo>
                  <a:lnTo>
                    <a:pt x="11857" y="33957"/>
                  </a:lnTo>
                  <a:lnTo>
                    <a:pt x="13207" y="38306"/>
                  </a:lnTo>
                  <a:lnTo>
                    <a:pt x="13807" y="45001"/>
                  </a:lnTo>
                  <a:lnTo>
                    <a:pt x="14074" y="52475"/>
                  </a:lnTo>
                  <a:lnTo>
                    <a:pt x="14224" y="61939"/>
                  </a:lnTo>
                  <a:lnTo>
                    <a:pt x="14287" y="105672"/>
                  </a:lnTo>
                  <a:lnTo>
                    <a:pt x="15080" y="109300"/>
                  </a:lnTo>
                  <a:lnTo>
                    <a:pt x="18080" y="115448"/>
                  </a:lnTo>
                  <a:lnTo>
                    <a:pt x="20438" y="119579"/>
                  </a:lnTo>
                  <a:lnTo>
                    <a:pt x="24929" y="124596"/>
                  </a:lnTo>
                  <a:lnTo>
                    <a:pt x="26939" y="125885"/>
                  </a:lnTo>
                  <a:lnTo>
                    <a:pt x="31288" y="127317"/>
                  </a:lnTo>
                  <a:lnTo>
                    <a:pt x="34406" y="128123"/>
                  </a:lnTo>
                  <a:lnTo>
                    <a:pt x="35637" y="127442"/>
                  </a:lnTo>
                  <a:lnTo>
                    <a:pt x="39122" y="124570"/>
                  </a:lnTo>
                  <a:lnTo>
                    <a:pt x="41956" y="122692"/>
                  </a:lnTo>
                  <a:lnTo>
                    <a:pt x="45434" y="120647"/>
                  </a:lnTo>
                  <a:lnTo>
                    <a:pt x="49339" y="118490"/>
                  </a:lnTo>
                  <a:lnTo>
                    <a:pt x="52737" y="116258"/>
                  </a:lnTo>
                  <a:lnTo>
                    <a:pt x="55795" y="113976"/>
                  </a:lnTo>
                  <a:lnTo>
                    <a:pt x="58628" y="111661"/>
                  </a:lnTo>
                  <a:lnTo>
                    <a:pt x="61311" y="109324"/>
                  </a:lnTo>
                  <a:lnTo>
                    <a:pt x="66407" y="104611"/>
                  </a:lnTo>
                  <a:lnTo>
                    <a:pt x="87090" y="84208"/>
                  </a:lnTo>
                  <a:lnTo>
                    <a:pt x="98742" y="72576"/>
                  </a:lnTo>
                  <a:lnTo>
                    <a:pt x="102340" y="68186"/>
                  </a:lnTo>
                  <a:lnTo>
                    <a:pt x="105533" y="63672"/>
                  </a:lnTo>
                  <a:lnTo>
                    <a:pt x="108455" y="59075"/>
                  </a:lnTo>
                  <a:lnTo>
                    <a:pt x="111197" y="55217"/>
                  </a:lnTo>
                  <a:lnTo>
                    <a:pt x="113819" y="51851"/>
                  </a:lnTo>
                  <a:lnTo>
                    <a:pt x="118849" y="45200"/>
                  </a:lnTo>
                  <a:lnTo>
                    <a:pt x="121301" y="41204"/>
                  </a:lnTo>
                  <a:lnTo>
                    <a:pt x="123730" y="36953"/>
                  </a:lnTo>
                  <a:lnTo>
                    <a:pt x="126429" y="30112"/>
                  </a:lnTo>
                  <a:lnTo>
                    <a:pt x="127628" y="24426"/>
                  </a:lnTo>
                  <a:lnTo>
                    <a:pt x="128161" y="19253"/>
                  </a:lnTo>
                  <a:lnTo>
                    <a:pt x="128398" y="14308"/>
                  </a:lnTo>
                  <a:lnTo>
                    <a:pt x="128531" y="7062"/>
                  </a:lnTo>
                  <a:lnTo>
                    <a:pt x="128577" y="1295"/>
                  </a:lnTo>
                  <a:lnTo>
                    <a:pt x="129374" y="821"/>
                  </a:lnTo>
                  <a:lnTo>
                    <a:pt x="134241" y="62"/>
                  </a:lnTo>
                  <a:lnTo>
                    <a:pt x="134737" y="0"/>
                  </a:lnTo>
                  <a:lnTo>
                    <a:pt x="135068" y="752"/>
                  </a:lnTo>
                  <a:lnTo>
                    <a:pt x="135673" y="7158"/>
                  </a:lnTo>
                  <a:lnTo>
                    <a:pt x="135706" y="10520"/>
                  </a:lnTo>
                  <a:lnTo>
                    <a:pt x="137837" y="16777"/>
                  </a:lnTo>
                  <a:lnTo>
                    <a:pt x="139516" y="20668"/>
                  </a:lnTo>
                  <a:lnTo>
                    <a:pt x="140636" y="24849"/>
                  </a:lnTo>
                  <a:lnTo>
                    <a:pt x="141382" y="29225"/>
                  </a:lnTo>
                  <a:lnTo>
                    <a:pt x="141880" y="33729"/>
                  </a:lnTo>
                  <a:lnTo>
                    <a:pt x="143005" y="38319"/>
                  </a:lnTo>
                  <a:lnTo>
                    <a:pt x="144549" y="42967"/>
                  </a:lnTo>
                  <a:lnTo>
                    <a:pt x="146372" y="47653"/>
                  </a:lnTo>
                  <a:lnTo>
                    <a:pt x="148398" y="54976"/>
                  </a:lnTo>
                  <a:lnTo>
                    <a:pt x="148938" y="58040"/>
                  </a:lnTo>
                  <a:lnTo>
                    <a:pt x="150092" y="62464"/>
                  </a:lnTo>
                  <a:lnTo>
                    <a:pt x="151655" y="67795"/>
                  </a:lnTo>
                  <a:lnTo>
                    <a:pt x="153491" y="73730"/>
                  </a:lnTo>
                  <a:lnTo>
                    <a:pt x="155509" y="79274"/>
                  </a:lnTo>
                  <a:lnTo>
                    <a:pt x="157647" y="84558"/>
                  </a:lnTo>
                  <a:lnTo>
                    <a:pt x="159867" y="89668"/>
                  </a:lnTo>
                  <a:lnTo>
                    <a:pt x="161347" y="94662"/>
                  </a:lnTo>
                  <a:lnTo>
                    <a:pt x="162333" y="99579"/>
                  </a:lnTo>
                  <a:lnTo>
                    <a:pt x="162991" y="104444"/>
                  </a:lnTo>
                  <a:lnTo>
                    <a:pt x="163430" y="110069"/>
                  </a:lnTo>
                  <a:lnTo>
                    <a:pt x="163721" y="116200"/>
                  </a:lnTo>
                  <a:lnTo>
                    <a:pt x="164047" y="128569"/>
                  </a:lnTo>
                  <a:lnTo>
                    <a:pt x="164191" y="139358"/>
                  </a:lnTo>
                  <a:lnTo>
                    <a:pt x="163435" y="145251"/>
                  </a:lnTo>
                  <a:lnTo>
                    <a:pt x="162138" y="151561"/>
                  </a:lnTo>
                  <a:lnTo>
                    <a:pt x="160480" y="158149"/>
                  </a:lnTo>
                  <a:lnTo>
                    <a:pt x="157786" y="164129"/>
                  </a:lnTo>
                  <a:lnTo>
                    <a:pt x="154403" y="169702"/>
                  </a:lnTo>
                  <a:lnTo>
                    <a:pt x="150561" y="175006"/>
                  </a:lnTo>
                  <a:lnTo>
                    <a:pt x="146411" y="179335"/>
                  </a:lnTo>
                  <a:lnTo>
                    <a:pt x="142058" y="183015"/>
                  </a:lnTo>
                  <a:lnTo>
                    <a:pt x="137568" y="186262"/>
                  </a:lnTo>
                  <a:lnTo>
                    <a:pt x="119871" y="198417"/>
                  </a:lnTo>
                  <a:lnTo>
                    <a:pt x="99547" y="212072"/>
                  </a:lnTo>
                  <a:lnTo>
                    <a:pt x="93352" y="215952"/>
                  </a:lnTo>
                  <a:lnTo>
                    <a:pt x="87635" y="219333"/>
                  </a:lnTo>
                  <a:lnTo>
                    <a:pt x="82236" y="222380"/>
                  </a:lnTo>
                  <a:lnTo>
                    <a:pt x="77049" y="224412"/>
                  </a:lnTo>
                  <a:lnTo>
                    <a:pt x="72003" y="225766"/>
                  </a:lnTo>
                  <a:lnTo>
                    <a:pt x="67052" y="226669"/>
                  </a:lnTo>
                  <a:lnTo>
                    <a:pt x="62164" y="228065"/>
                  </a:lnTo>
                  <a:lnTo>
                    <a:pt x="57318" y="229789"/>
                  </a:lnTo>
                  <a:lnTo>
                    <a:pt x="52500" y="231732"/>
                  </a:lnTo>
                  <a:lnTo>
                    <a:pt x="47700" y="233028"/>
                  </a:lnTo>
                  <a:lnTo>
                    <a:pt x="42912" y="233891"/>
                  </a:lnTo>
                  <a:lnTo>
                    <a:pt x="38133" y="234467"/>
                  </a:lnTo>
                  <a:lnTo>
                    <a:pt x="34153" y="234057"/>
                  </a:lnTo>
                  <a:lnTo>
                    <a:pt x="30706" y="232990"/>
                  </a:lnTo>
                  <a:lnTo>
                    <a:pt x="27615" y="231485"/>
                  </a:lnTo>
                  <a:lnTo>
                    <a:pt x="24760" y="229688"/>
                  </a:lnTo>
                  <a:lnTo>
                    <a:pt x="22063" y="227696"/>
                  </a:lnTo>
                  <a:lnTo>
                    <a:pt x="19471" y="225575"/>
                  </a:lnTo>
                  <a:lnTo>
                    <a:pt x="17743" y="223366"/>
                  </a:lnTo>
                  <a:lnTo>
                    <a:pt x="16591" y="221100"/>
                  </a:lnTo>
                  <a:lnTo>
                    <a:pt x="15311" y="216466"/>
                  </a:lnTo>
                  <a:lnTo>
                    <a:pt x="14490" y="209140"/>
                  </a:lnTo>
                  <a:lnTo>
                    <a:pt x="14288" y="2070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7" name="SMARTPenAnnotation420"/>
            <p:cNvSpPr/>
            <p:nvPr/>
          </p:nvSpPr>
          <p:spPr>
            <a:xfrm>
              <a:off x="5072062" y="542925"/>
              <a:ext cx="164307" cy="14288"/>
            </a:xfrm>
            <a:custGeom>
              <a:avLst/>
              <a:gdLst/>
              <a:ahLst/>
              <a:cxnLst/>
              <a:rect l="0" t="0" r="0" b="0"/>
              <a:pathLst>
                <a:path w="164307" h="14288">
                  <a:moveTo>
                    <a:pt x="0" y="14287"/>
                  </a:moveTo>
                  <a:lnTo>
                    <a:pt x="3792" y="14287"/>
                  </a:lnTo>
                  <a:lnTo>
                    <a:pt x="5703" y="13493"/>
                  </a:lnTo>
                  <a:lnTo>
                    <a:pt x="7771" y="12170"/>
                  </a:lnTo>
                  <a:lnTo>
                    <a:pt x="13000" y="8136"/>
                  </a:lnTo>
                  <a:lnTo>
                    <a:pt x="15017" y="7805"/>
                  </a:lnTo>
                  <a:lnTo>
                    <a:pt x="17949" y="7585"/>
                  </a:lnTo>
                  <a:lnTo>
                    <a:pt x="21491" y="7438"/>
                  </a:lnTo>
                  <a:lnTo>
                    <a:pt x="29660" y="7274"/>
                  </a:lnTo>
                  <a:lnTo>
                    <a:pt x="34061" y="7230"/>
                  </a:lnTo>
                  <a:lnTo>
                    <a:pt x="38582" y="6408"/>
                  </a:lnTo>
                  <a:lnTo>
                    <a:pt x="43184" y="5065"/>
                  </a:lnTo>
                  <a:lnTo>
                    <a:pt x="47839" y="3377"/>
                  </a:lnTo>
                  <a:lnTo>
                    <a:pt x="53324" y="2251"/>
                  </a:lnTo>
                  <a:lnTo>
                    <a:pt x="59362" y="1500"/>
                  </a:lnTo>
                  <a:lnTo>
                    <a:pt x="65768" y="1000"/>
                  </a:lnTo>
                  <a:lnTo>
                    <a:pt x="72421" y="667"/>
                  </a:lnTo>
                  <a:lnTo>
                    <a:pt x="86162" y="296"/>
                  </a:lnTo>
                  <a:lnTo>
                    <a:pt x="122475" y="26"/>
                  </a:lnTo>
                  <a:lnTo>
                    <a:pt x="164306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8" name="SMARTPenAnnotation421"/>
            <p:cNvSpPr/>
            <p:nvPr/>
          </p:nvSpPr>
          <p:spPr>
            <a:xfrm>
              <a:off x="5100637" y="607218"/>
              <a:ext cx="157164" cy="14289"/>
            </a:xfrm>
            <a:custGeom>
              <a:avLst/>
              <a:gdLst/>
              <a:ahLst/>
              <a:cxnLst/>
              <a:rect l="0" t="0" r="0" b="0"/>
              <a:pathLst>
                <a:path w="157164" h="14289">
                  <a:moveTo>
                    <a:pt x="0" y="14288"/>
                  </a:moveTo>
                  <a:lnTo>
                    <a:pt x="3792" y="14288"/>
                  </a:lnTo>
                  <a:lnTo>
                    <a:pt x="5703" y="13494"/>
                  </a:lnTo>
                  <a:lnTo>
                    <a:pt x="7771" y="12171"/>
                  </a:lnTo>
                  <a:lnTo>
                    <a:pt x="9943" y="10495"/>
                  </a:lnTo>
                  <a:lnTo>
                    <a:pt x="12979" y="9378"/>
                  </a:lnTo>
                  <a:lnTo>
                    <a:pt x="16590" y="8633"/>
                  </a:lnTo>
                  <a:lnTo>
                    <a:pt x="20585" y="8137"/>
                  </a:lnTo>
                  <a:lnTo>
                    <a:pt x="24836" y="7806"/>
                  </a:lnTo>
                  <a:lnTo>
                    <a:pt x="29258" y="7585"/>
                  </a:lnTo>
                  <a:lnTo>
                    <a:pt x="33793" y="7438"/>
                  </a:lnTo>
                  <a:lnTo>
                    <a:pt x="58181" y="7202"/>
                  </a:lnTo>
                  <a:lnTo>
                    <a:pt x="71896" y="7170"/>
                  </a:lnTo>
                  <a:lnTo>
                    <a:pt x="78887" y="6367"/>
                  </a:lnTo>
                  <a:lnTo>
                    <a:pt x="85928" y="5039"/>
                  </a:lnTo>
                  <a:lnTo>
                    <a:pt x="93004" y="3359"/>
                  </a:lnTo>
                  <a:lnTo>
                    <a:pt x="100103" y="2240"/>
                  </a:lnTo>
                  <a:lnTo>
                    <a:pt x="107216" y="1493"/>
                  </a:lnTo>
                  <a:lnTo>
                    <a:pt x="114341" y="996"/>
                  </a:lnTo>
                  <a:lnTo>
                    <a:pt x="120677" y="664"/>
                  </a:lnTo>
                  <a:lnTo>
                    <a:pt x="131951" y="295"/>
                  </a:lnTo>
                  <a:lnTo>
                    <a:pt x="146420" y="59"/>
                  </a:lnTo>
                  <a:lnTo>
                    <a:pt x="157163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9" name="SMARTPenAnnotation422"/>
            <p:cNvSpPr/>
            <p:nvPr/>
          </p:nvSpPr>
          <p:spPr>
            <a:xfrm>
              <a:off x="5357812" y="457200"/>
              <a:ext cx="214091" cy="225288"/>
            </a:xfrm>
            <a:custGeom>
              <a:avLst/>
              <a:gdLst/>
              <a:ahLst/>
              <a:cxnLst/>
              <a:rect l="0" t="0" r="0" b="0"/>
              <a:pathLst>
                <a:path w="214091" h="225288">
                  <a:moveTo>
                    <a:pt x="135731" y="0"/>
                  </a:moveTo>
                  <a:lnTo>
                    <a:pt x="41802" y="0"/>
                  </a:lnTo>
                  <a:lnTo>
                    <a:pt x="38187" y="793"/>
                  </a:lnTo>
                  <a:lnTo>
                    <a:pt x="34189" y="2116"/>
                  </a:lnTo>
                  <a:lnTo>
                    <a:pt x="29937" y="3792"/>
                  </a:lnTo>
                  <a:lnTo>
                    <a:pt x="26308" y="4909"/>
                  </a:lnTo>
                  <a:lnTo>
                    <a:pt x="20159" y="6150"/>
                  </a:lnTo>
                  <a:lnTo>
                    <a:pt x="14780" y="6702"/>
                  </a:lnTo>
                  <a:lnTo>
                    <a:pt x="9744" y="6947"/>
                  </a:lnTo>
                  <a:lnTo>
                    <a:pt x="4860" y="7056"/>
                  </a:lnTo>
                  <a:lnTo>
                    <a:pt x="3240" y="7879"/>
                  </a:lnTo>
                  <a:lnTo>
                    <a:pt x="2160" y="9221"/>
                  </a:lnTo>
                  <a:lnTo>
                    <a:pt x="126" y="13991"/>
                  </a:lnTo>
                  <a:lnTo>
                    <a:pt x="11" y="20412"/>
                  </a:lnTo>
                  <a:lnTo>
                    <a:pt x="1" y="31284"/>
                  </a:lnTo>
                  <a:lnTo>
                    <a:pt x="795" y="33556"/>
                  </a:lnTo>
                  <a:lnTo>
                    <a:pt x="3793" y="38197"/>
                  </a:lnTo>
                  <a:lnTo>
                    <a:pt x="5654" y="45022"/>
                  </a:lnTo>
                  <a:lnTo>
                    <a:pt x="6151" y="49064"/>
                  </a:lnTo>
                  <a:lnTo>
                    <a:pt x="6703" y="55673"/>
                  </a:lnTo>
                  <a:lnTo>
                    <a:pt x="6948" y="61256"/>
                  </a:lnTo>
                  <a:lnTo>
                    <a:pt x="7057" y="66383"/>
                  </a:lnTo>
                  <a:lnTo>
                    <a:pt x="7118" y="77524"/>
                  </a:lnTo>
                  <a:lnTo>
                    <a:pt x="6333" y="81051"/>
                  </a:lnTo>
                  <a:lnTo>
                    <a:pt x="2229" y="89808"/>
                  </a:lnTo>
                  <a:lnTo>
                    <a:pt x="991" y="94948"/>
                  </a:lnTo>
                  <a:lnTo>
                    <a:pt x="440" y="99878"/>
                  </a:lnTo>
                  <a:lnTo>
                    <a:pt x="196" y="104715"/>
                  </a:lnTo>
                  <a:lnTo>
                    <a:pt x="87" y="109511"/>
                  </a:lnTo>
                  <a:lnTo>
                    <a:pt x="0" y="128256"/>
                  </a:lnTo>
                  <a:lnTo>
                    <a:pt x="5704" y="128522"/>
                  </a:lnTo>
                  <a:lnTo>
                    <a:pt x="9943" y="128558"/>
                  </a:lnTo>
                  <a:lnTo>
                    <a:pt x="12185" y="127774"/>
                  </a:lnTo>
                  <a:lnTo>
                    <a:pt x="16793" y="124786"/>
                  </a:lnTo>
                  <a:lnTo>
                    <a:pt x="19927" y="123672"/>
                  </a:lnTo>
                  <a:lnTo>
                    <a:pt x="23603" y="122929"/>
                  </a:lnTo>
                  <a:lnTo>
                    <a:pt x="27642" y="122434"/>
                  </a:lnTo>
                  <a:lnTo>
                    <a:pt x="32715" y="121310"/>
                  </a:lnTo>
                  <a:lnTo>
                    <a:pt x="38479" y="119767"/>
                  </a:lnTo>
                  <a:lnTo>
                    <a:pt x="44703" y="117944"/>
                  </a:lnTo>
                  <a:lnTo>
                    <a:pt x="50439" y="116729"/>
                  </a:lnTo>
                  <a:lnTo>
                    <a:pt x="55851" y="115919"/>
                  </a:lnTo>
                  <a:lnTo>
                    <a:pt x="61047" y="115379"/>
                  </a:lnTo>
                  <a:lnTo>
                    <a:pt x="66892" y="115019"/>
                  </a:lnTo>
                  <a:lnTo>
                    <a:pt x="79736" y="114619"/>
                  </a:lnTo>
                  <a:lnTo>
                    <a:pt x="117753" y="114328"/>
                  </a:lnTo>
                  <a:lnTo>
                    <a:pt x="136754" y="114308"/>
                  </a:lnTo>
                  <a:lnTo>
                    <a:pt x="142763" y="115099"/>
                  </a:lnTo>
                  <a:lnTo>
                    <a:pt x="148357" y="116420"/>
                  </a:lnTo>
                  <a:lnTo>
                    <a:pt x="153674" y="118094"/>
                  </a:lnTo>
                  <a:lnTo>
                    <a:pt x="158805" y="120004"/>
                  </a:lnTo>
                  <a:lnTo>
                    <a:pt x="163814" y="122072"/>
                  </a:lnTo>
                  <a:lnTo>
                    <a:pt x="168740" y="124243"/>
                  </a:lnTo>
                  <a:lnTo>
                    <a:pt x="178448" y="128773"/>
                  </a:lnTo>
                  <a:lnTo>
                    <a:pt x="183259" y="131092"/>
                  </a:lnTo>
                  <a:lnTo>
                    <a:pt x="187260" y="133432"/>
                  </a:lnTo>
                  <a:lnTo>
                    <a:pt x="193823" y="138149"/>
                  </a:lnTo>
                  <a:lnTo>
                    <a:pt x="197478" y="140518"/>
                  </a:lnTo>
                  <a:lnTo>
                    <a:pt x="201502" y="142891"/>
                  </a:lnTo>
                  <a:lnTo>
                    <a:pt x="205772" y="145267"/>
                  </a:lnTo>
                  <a:lnTo>
                    <a:pt x="208619" y="148438"/>
                  </a:lnTo>
                  <a:lnTo>
                    <a:pt x="210517" y="152140"/>
                  </a:lnTo>
                  <a:lnTo>
                    <a:pt x="211782" y="156195"/>
                  </a:lnTo>
                  <a:lnTo>
                    <a:pt x="212625" y="160486"/>
                  </a:lnTo>
                  <a:lnTo>
                    <a:pt x="213188" y="164934"/>
                  </a:lnTo>
                  <a:lnTo>
                    <a:pt x="213563" y="169487"/>
                  </a:lnTo>
                  <a:lnTo>
                    <a:pt x="213813" y="173316"/>
                  </a:lnTo>
                  <a:lnTo>
                    <a:pt x="214090" y="179688"/>
                  </a:lnTo>
                  <a:lnTo>
                    <a:pt x="212577" y="183292"/>
                  </a:lnTo>
                  <a:lnTo>
                    <a:pt x="209981" y="187282"/>
                  </a:lnTo>
                  <a:lnTo>
                    <a:pt x="206662" y="191529"/>
                  </a:lnTo>
                  <a:lnTo>
                    <a:pt x="202862" y="195155"/>
                  </a:lnTo>
                  <a:lnTo>
                    <a:pt x="198741" y="198366"/>
                  </a:lnTo>
                  <a:lnTo>
                    <a:pt x="194407" y="201300"/>
                  </a:lnTo>
                  <a:lnTo>
                    <a:pt x="189929" y="204050"/>
                  </a:lnTo>
                  <a:lnTo>
                    <a:pt x="185357" y="206677"/>
                  </a:lnTo>
                  <a:lnTo>
                    <a:pt x="180722" y="209222"/>
                  </a:lnTo>
                  <a:lnTo>
                    <a:pt x="175250" y="211712"/>
                  </a:lnTo>
                  <a:lnTo>
                    <a:pt x="169221" y="214166"/>
                  </a:lnTo>
                  <a:lnTo>
                    <a:pt x="162820" y="216596"/>
                  </a:lnTo>
                  <a:lnTo>
                    <a:pt x="156966" y="218216"/>
                  </a:lnTo>
                  <a:lnTo>
                    <a:pt x="151475" y="219296"/>
                  </a:lnTo>
                  <a:lnTo>
                    <a:pt x="146227" y="220016"/>
                  </a:lnTo>
                  <a:lnTo>
                    <a:pt x="141141" y="221290"/>
                  </a:lnTo>
                  <a:lnTo>
                    <a:pt x="136163" y="222933"/>
                  </a:lnTo>
                  <a:lnTo>
                    <a:pt x="131256" y="224821"/>
                  </a:lnTo>
                  <a:lnTo>
                    <a:pt x="126398" y="225287"/>
                  </a:lnTo>
                  <a:lnTo>
                    <a:pt x="121572" y="224804"/>
                  </a:lnTo>
                  <a:lnTo>
                    <a:pt x="116767" y="223688"/>
                  </a:lnTo>
                  <a:lnTo>
                    <a:pt x="112769" y="222944"/>
                  </a:lnTo>
                  <a:lnTo>
                    <a:pt x="106211" y="222117"/>
                  </a:lnTo>
                  <a:lnTo>
                    <a:pt x="100651" y="221750"/>
                  </a:lnTo>
                  <a:lnTo>
                    <a:pt x="98057" y="221652"/>
                  </a:lnTo>
                  <a:lnTo>
                    <a:pt x="94740" y="220793"/>
                  </a:lnTo>
                  <a:lnTo>
                    <a:pt x="90941" y="219426"/>
                  </a:lnTo>
                  <a:lnTo>
                    <a:pt x="86821" y="217721"/>
                  </a:lnTo>
                  <a:lnTo>
                    <a:pt x="83281" y="216585"/>
                  </a:lnTo>
                  <a:lnTo>
                    <a:pt x="77231" y="215322"/>
                  </a:lnTo>
                  <a:lnTo>
                    <a:pt x="71896" y="214761"/>
                  </a:lnTo>
                  <a:lnTo>
                    <a:pt x="69362" y="214611"/>
                  </a:lnTo>
                  <a:lnTo>
                    <a:pt x="66878" y="213718"/>
                  </a:lnTo>
                  <a:lnTo>
                    <a:pt x="62003" y="210608"/>
                  </a:lnTo>
                  <a:lnTo>
                    <a:pt x="57190" y="208697"/>
                  </a:lnTo>
                  <a:lnTo>
                    <a:pt x="52406" y="207848"/>
                  </a:lnTo>
                  <a:lnTo>
                    <a:pt x="46043" y="207370"/>
                  </a:lnTo>
                  <a:lnTo>
                    <a:pt x="42863" y="20716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747995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s-ES" dirty="0"/>
              <a:t>5x = - 3y + 6</a:t>
            </a:r>
            <a:br>
              <a:rPr lang="es-ES" dirty="0"/>
            </a:br>
            <a:r>
              <a:rPr lang="es-ES" dirty="0" smtClean="0"/>
              <a:t>x </a:t>
            </a:r>
            <a:r>
              <a:rPr lang="es-ES" dirty="0"/>
              <a:t>= - y + 2 </a:t>
            </a:r>
            <a:endParaRPr lang="en-US" dirty="0"/>
          </a:p>
        </p:txBody>
      </p:sp>
      <p:sp>
        <p:nvSpPr>
          <p:cNvPr id="3" name="SMARTPenAnnotation163"/>
          <p:cNvSpPr/>
          <p:nvPr/>
        </p:nvSpPr>
        <p:spPr>
          <a:xfrm>
            <a:off x="914400" y="607227"/>
            <a:ext cx="1178685" cy="400016"/>
          </a:xfrm>
          <a:custGeom>
            <a:avLst/>
            <a:gdLst/>
            <a:ahLst/>
            <a:cxnLst/>
            <a:rect l="0" t="0" r="0" b="0"/>
            <a:pathLst>
              <a:path w="1178685" h="400016">
                <a:moveTo>
                  <a:pt x="0" y="42854"/>
                </a:moveTo>
                <a:lnTo>
                  <a:pt x="6150" y="49005"/>
                </a:lnTo>
                <a:lnTo>
                  <a:pt x="6702" y="51673"/>
                </a:lnTo>
                <a:lnTo>
                  <a:pt x="6849" y="53496"/>
                </a:lnTo>
                <a:lnTo>
                  <a:pt x="7741" y="55505"/>
                </a:lnTo>
                <a:lnTo>
                  <a:pt x="10848" y="59853"/>
                </a:lnTo>
                <a:lnTo>
                  <a:pt x="11201" y="61331"/>
                </a:lnTo>
                <a:lnTo>
                  <a:pt x="10642" y="62315"/>
                </a:lnTo>
                <a:lnTo>
                  <a:pt x="9476" y="62972"/>
                </a:lnTo>
                <a:lnTo>
                  <a:pt x="8698" y="64997"/>
                </a:lnTo>
                <a:lnTo>
                  <a:pt x="7834" y="71481"/>
                </a:lnTo>
                <a:lnTo>
                  <a:pt x="8398" y="74638"/>
                </a:lnTo>
                <a:lnTo>
                  <a:pt x="12888" y="85409"/>
                </a:lnTo>
                <a:lnTo>
                  <a:pt x="14011" y="95181"/>
                </a:lnTo>
                <a:lnTo>
                  <a:pt x="14205" y="106159"/>
                </a:lnTo>
                <a:lnTo>
                  <a:pt x="14287" y="227211"/>
                </a:lnTo>
                <a:lnTo>
                  <a:pt x="16404" y="236180"/>
                </a:lnTo>
                <a:lnTo>
                  <a:pt x="19941" y="248038"/>
                </a:lnTo>
                <a:lnTo>
                  <a:pt x="20989" y="258695"/>
                </a:lnTo>
                <a:lnTo>
                  <a:pt x="21300" y="269790"/>
                </a:lnTo>
                <a:lnTo>
                  <a:pt x="21405" y="280650"/>
                </a:lnTo>
                <a:lnTo>
                  <a:pt x="22207" y="283141"/>
                </a:lnTo>
                <a:lnTo>
                  <a:pt x="25215" y="288025"/>
                </a:lnTo>
                <a:lnTo>
                  <a:pt x="25541" y="291233"/>
                </a:lnTo>
                <a:lnTo>
                  <a:pt x="22478" y="305670"/>
                </a:lnTo>
                <a:lnTo>
                  <a:pt x="21569" y="318087"/>
                </a:lnTo>
                <a:lnTo>
                  <a:pt x="21492" y="319961"/>
                </a:lnTo>
                <a:lnTo>
                  <a:pt x="23575" y="322910"/>
                </a:lnTo>
                <a:lnTo>
                  <a:pt x="25241" y="324808"/>
                </a:lnTo>
                <a:lnTo>
                  <a:pt x="27146" y="326073"/>
                </a:lnTo>
                <a:lnTo>
                  <a:pt x="31379" y="327479"/>
                </a:lnTo>
                <a:lnTo>
                  <a:pt x="32826" y="328648"/>
                </a:lnTo>
                <a:lnTo>
                  <a:pt x="33790" y="330221"/>
                </a:lnTo>
                <a:lnTo>
                  <a:pt x="34861" y="334085"/>
                </a:lnTo>
                <a:lnTo>
                  <a:pt x="35337" y="338448"/>
                </a:lnTo>
                <a:lnTo>
                  <a:pt x="36258" y="339929"/>
                </a:lnTo>
                <a:lnTo>
                  <a:pt x="37666" y="340917"/>
                </a:lnTo>
                <a:lnTo>
                  <a:pt x="41346" y="342014"/>
                </a:lnTo>
                <a:lnTo>
                  <a:pt x="45628" y="342501"/>
                </a:lnTo>
                <a:lnTo>
                  <a:pt x="47881" y="343425"/>
                </a:lnTo>
                <a:lnTo>
                  <a:pt x="55772" y="349008"/>
                </a:lnTo>
                <a:lnTo>
                  <a:pt x="58654" y="349578"/>
                </a:lnTo>
                <a:lnTo>
                  <a:pt x="74957" y="350769"/>
                </a:lnTo>
                <a:lnTo>
                  <a:pt x="89237" y="354927"/>
                </a:lnTo>
                <a:lnTo>
                  <a:pt x="118114" y="356882"/>
                </a:lnTo>
                <a:lnTo>
                  <a:pt x="128165" y="354930"/>
                </a:lnTo>
                <a:lnTo>
                  <a:pt x="137925" y="352211"/>
                </a:lnTo>
                <a:lnTo>
                  <a:pt x="171580" y="350226"/>
                </a:lnTo>
                <a:lnTo>
                  <a:pt x="328326" y="350035"/>
                </a:lnTo>
                <a:lnTo>
                  <a:pt x="364293" y="355689"/>
                </a:lnTo>
                <a:lnTo>
                  <a:pt x="400045" y="356983"/>
                </a:lnTo>
                <a:lnTo>
                  <a:pt x="460992" y="357171"/>
                </a:lnTo>
                <a:lnTo>
                  <a:pt x="501737" y="362832"/>
                </a:lnTo>
                <a:lnTo>
                  <a:pt x="534701" y="364028"/>
                </a:lnTo>
                <a:lnTo>
                  <a:pt x="617538" y="364315"/>
                </a:lnTo>
                <a:lnTo>
                  <a:pt x="645554" y="368113"/>
                </a:lnTo>
                <a:lnTo>
                  <a:pt x="673963" y="370473"/>
                </a:lnTo>
                <a:lnTo>
                  <a:pt x="702489" y="371172"/>
                </a:lnTo>
                <a:lnTo>
                  <a:pt x="781344" y="371459"/>
                </a:lnTo>
                <a:lnTo>
                  <a:pt x="809712" y="375256"/>
                </a:lnTo>
                <a:lnTo>
                  <a:pt x="842832" y="377948"/>
                </a:lnTo>
                <a:lnTo>
                  <a:pt x="879125" y="378479"/>
                </a:lnTo>
                <a:lnTo>
                  <a:pt x="935439" y="378602"/>
                </a:lnTo>
                <a:lnTo>
                  <a:pt x="977152" y="384263"/>
                </a:lnTo>
                <a:lnTo>
                  <a:pt x="1013415" y="386351"/>
                </a:lnTo>
                <a:lnTo>
                  <a:pt x="1037293" y="391369"/>
                </a:lnTo>
                <a:lnTo>
                  <a:pt x="1071062" y="392763"/>
                </a:lnTo>
                <a:lnTo>
                  <a:pt x="1081658" y="393632"/>
                </a:lnTo>
                <a:lnTo>
                  <a:pt x="1115331" y="399374"/>
                </a:lnTo>
                <a:lnTo>
                  <a:pt x="1140445" y="400015"/>
                </a:lnTo>
                <a:lnTo>
                  <a:pt x="1142090" y="399230"/>
                </a:lnTo>
                <a:lnTo>
                  <a:pt x="1149783" y="393191"/>
                </a:lnTo>
                <a:lnTo>
                  <a:pt x="1150122" y="380730"/>
                </a:lnTo>
                <a:lnTo>
                  <a:pt x="1150143" y="337011"/>
                </a:lnTo>
                <a:lnTo>
                  <a:pt x="1148027" y="328107"/>
                </a:lnTo>
                <a:lnTo>
                  <a:pt x="1145234" y="318858"/>
                </a:lnTo>
                <a:lnTo>
                  <a:pt x="1143992" y="309456"/>
                </a:lnTo>
                <a:lnTo>
                  <a:pt x="1143441" y="299985"/>
                </a:lnTo>
                <a:lnTo>
                  <a:pt x="1143196" y="289691"/>
                </a:lnTo>
                <a:lnTo>
                  <a:pt x="1143007" y="241761"/>
                </a:lnTo>
                <a:lnTo>
                  <a:pt x="1145120" y="230211"/>
                </a:lnTo>
                <a:lnTo>
                  <a:pt x="1147910" y="218993"/>
                </a:lnTo>
                <a:lnTo>
                  <a:pt x="1148655" y="212667"/>
                </a:lnTo>
                <a:lnTo>
                  <a:pt x="1149151" y="206069"/>
                </a:lnTo>
                <a:lnTo>
                  <a:pt x="1151819" y="194504"/>
                </a:lnTo>
                <a:lnTo>
                  <a:pt x="1159999" y="170352"/>
                </a:lnTo>
                <a:lnTo>
                  <a:pt x="1162461" y="158787"/>
                </a:lnTo>
                <a:lnTo>
                  <a:pt x="1164349" y="148354"/>
                </a:lnTo>
                <a:lnTo>
                  <a:pt x="1167834" y="138426"/>
                </a:lnTo>
                <a:lnTo>
                  <a:pt x="1172029" y="128722"/>
                </a:lnTo>
                <a:lnTo>
                  <a:pt x="1175745" y="119911"/>
                </a:lnTo>
                <a:lnTo>
                  <a:pt x="1177397" y="113349"/>
                </a:lnTo>
                <a:lnTo>
                  <a:pt x="1178327" y="101400"/>
                </a:lnTo>
                <a:lnTo>
                  <a:pt x="1178544" y="92422"/>
                </a:lnTo>
                <a:lnTo>
                  <a:pt x="1178684" y="77516"/>
                </a:lnTo>
                <a:lnTo>
                  <a:pt x="1176586" y="69901"/>
                </a:lnTo>
                <a:lnTo>
                  <a:pt x="1173060" y="58805"/>
                </a:lnTo>
                <a:lnTo>
                  <a:pt x="1172565" y="55869"/>
                </a:lnTo>
                <a:lnTo>
                  <a:pt x="1169898" y="50491"/>
                </a:lnTo>
                <a:lnTo>
                  <a:pt x="1161719" y="40570"/>
                </a:lnTo>
                <a:lnTo>
                  <a:pt x="1158654" y="38950"/>
                </a:lnTo>
                <a:lnTo>
                  <a:pt x="1128513" y="28129"/>
                </a:lnTo>
                <a:lnTo>
                  <a:pt x="1105830" y="18955"/>
                </a:lnTo>
                <a:lnTo>
                  <a:pt x="1081627" y="15664"/>
                </a:lnTo>
                <a:lnTo>
                  <a:pt x="1045005" y="13759"/>
                </a:lnTo>
                <a:lnTo>
                  <a:pt x="1016686" y="9450"/>
                </a:lnTo>
                <a:lnTo>
                  <a:pt x="980788" y="5476"/>
                </a:lnTo>
                <a:lnTo>
                  <a:pt x="955766" y="1616"/>
                </a:lnTo>
                <a:lnTo>
                  <a:pt x="928244" y="473"/>
                </a:lnTo>
                <a:lnTo>
                  <a:pt x="876094" y="55"/>
                </a:lnTo>
                <a:lnTo>
                  <a:pt x="822787" y="0"/>
                </a:lnTo>
                <a:lnTo>
                  <a:pt x="791652" y="3786"/>
                </a:lnTo>
                <a:lnTo>
                  <a:pt x="758526" y="6143"/>
                </a:lnTo>
                <a:lnTo>
                  <a:pt x="723576" y="6841"/>
                </a:lnTo>
                <a:lnTo>
                  <a:pt x="648641" y="7109"/>
                </a:lnTo>
                <a:lnTo>
                  <a:pt x="614377" y="10920"/>
                </a:lnTo>
                <a:lnTo>
                  <a:pt x="580323" y="13283"/>
                </a:lnTo>
                <a:lnTo>
                  <a:pt x="545098" y="13984"/>
                </a:lnTo>
                <a:lnTo>
                  <a:pt x="444295" y="14271"/>
                </a:lnTo>
                <a:lnTo>
                  <a:pt x="409279" y="18069"/>
                </a:lnTo>
                <a:lnTo>
                  <a:pt x="377560" y="20429"/>
                </a:lnTo>
                <a:lnTo>
                  <a:pt x="344262" y="21128"/>
                </a:lnTo>
                <a:lnTo>
                  <a:pt x="258683" y="21415"/>
                </a:lnTo>
                <a:lnTo>
                  <a:pt x="216000" y="27076"/>
                </a:lnTo>
                <a:lnTo>
                  <a:pt x="179609" y="28370"/>
                </a:lnTo>
                <a:lnTo>
                  <a:pt x="123165" y="28564"/>
                </a:lnTo>
                <a:lnTo>
                  <a:pt x="114006" y="26449"/>
                </a:lnTo>
                <a:lnTo>
                  <a:pt x="102042" y="22912"/>
                </a:lnTo>
                <a:lnTo>
                  <a:pt x="86178" y="21448"/>
                </a:lnTo>
                <a:lnTo>
                  <a:pt x="71437" y="2142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64"/>
          <p:cNvSpPr/>
          <p:nvPr/>
        </p:nvSpPr>
        <p:spPr>
          <a:xfrm>
            <a:off x="242915" y="1267529"/>
            <a:ext cx="407167" cy="339812"/>
          </a:xfrm>
          <a:custGeom>
            <a:avLst/>
            <a:gdLst/>
            <a:ahLst/>
            <a:cxnLst/>
            <a:rect l="0" t="0" r="0" b="0"/>
            <a:pathLst>
              <a:path w="407167" h="339812">
                <a:moveTo>
                  <a:pt x="407166" y="11202"/>
                </a:moveTo>
                <a:lnTo>
                  <a:pt x="400316" y="11202"/>
                </a:lnTo>
                <a:lnTo>
                  <a:pt x="396317" y="7409"/>
                </a:lnTo>
                <a:lnTo>
                  <a:pt x="394377" y="6292"/>
                </a:lnTo>
                <a:lnTo>
                  <a:pt x="390105" y="5051"/>
                </a:lnTo>
                <a:lnTo>
                  <a:pt x="383237" y="4352"/>
                </a:lnTo>
                <a:lnTo>
                  <a:pt x="381688" y="3460"/>
                </a:lnTo>
                <a:lnTo>
                  <a:pt x="380656" y="2072"/>
                </a:lnTo>
                <a:lnTo>
                  <a:pt x="379967" y="353"/>
                </a:lnTo>
                <a:lnTo>
                  <a:pt x="378715" y="0"/>
                </a:lnTo>
                <a:lnTo>
                  <a:pt x="377086" y="559"/>
                </a:lnTo>
                <a:lnTo>
                  <a:pt x="375206" y="1725"/>
                </a:lnTo>
                <a:lnTo>
                  <a:pt x="371001" y="3021"/>
                </a:lnTo>
                <a:lnTo>
                  <a:pt x="361834" y="3853"/>
                </a:lnTo>
                <a:lnTo>
                  <a:pt x="352887" y="6084"/>
                </a:lnTo>
                <a:lnTo>
                  <a:pt x="341767" y="8927"/>
                </a:lnTo>
                <a:lnTo>
                  <a:pt x="331533" y="10191"/>
                </a:lnTo>
                <a:lnTo>
                  <a:pt x="319576" y="12869"/>
                </a:lnTo>
                <a:lnTo>
                  <a:pt x="307118" y="15912"/>
                </a:lnTo>
                <a:lnTo>
                  <a:pt x="296290" y="17264"/>
                </a:lnTo>
                <a:lnTo>
                  <a:pt x="284069" y="19981"/>
                </a:lnTo>
                <a:lnTo>
                  <a:pt x="277476" y="21817"/>
                </a:lnTo>
                <a:lnTo>
                  <a:pt x="270700" y="23041"/>
                </a:lnTo>
                <a:lnTo>
                  <a:pt x="263801" y="23857"/>
                </a:lnTo>
                <a:lnTo>
                  <a:pt x="256820" y="24401"/>
                </a:lnTo>
                <a:lnTo>
                  <a:pt x="249786" y="25558"/>
                </a:lnTo>
                <a:lnTo>
                  <a:pt x="242714" y="27122"/>
                </a:lnTo>
                <a:lnTo>
                  <a:pt x="235619" y="28959"/>
                </a:lnTo>
                <a:lnTo>
                  <a:pt x="228507" y="30184"/>
                </a:lnTo>
                <a:lnTo>
                  <a:pt x="221385" y="31000"/>
                </a:lnTo>
                <a:lnTo>
                  <a:pt x="214256" y="31545"/>
                </a:lnTo>
                <a:lnTo>
                  <a:pt x="202101" y="34266"/>
                </a:lnTo>
                <a:lnTo>
                  <a:pt x="192201" y="37327"/>
                </a:lnTo>
                <a:lnTo>
                  <a:pt x="181371" y="39051"/>
                </a:lnTo>
                <a:lnTo>
                  <a:pt x="169255" y="39562"/>
                </a:lnTo>
                <a:lnTo>
                  <a:pt x="157647" y="39734"/>
                </a:lnTo>
                <a:lnTo>
                  <a:pt x="132332" y="39777"/>
                </a:lnTo>
                <a:lnTo>
                  <a:pt x="130280" y="40570"/>
                </a:lnTo>
                <a:lnTo>
                  <a:pt x="125885" y="43569"/>
                </a:lnTo>
                <a:lnTo>
                  <a:pt x="124395" y="45480"/>
                </a:lnTo>
                <a:lnTo>
                  <a:pt x="123402" y="47548"/>
                </a:lnTo>
                <a:lnTo>
                  <a:pt x="121808" y="52777"/>
                </a:lnTo>
                <a:lnTo>
                  <a:pt x="121467" y="61666"/>
                </a:lnTo>
                <a:lnTo>
                  <a:pt x="121426" y="70823"/>
                </a:lnTo>
                <a:lnTo>
                  <a:pt x="119304" y="77652"/>
                </a:lnTo>
                <a:lnTo>
                  <a:pt x="116508" y="85185"/>
                </a:lnTo>
                <a:lnTo>
                  <a:pt x="114935" y="93889"/>
                </a:lnTo>
                <a:lnTo>
                  <a:pt x="114567" y="99016"/>
                </a:lnTo>
                <a:lnTo>
                  <a:pt x="112286" y="106057"/>
                </a:lnTo>
                <a:lnTo>
                  <a:pt x="108627" y="113685"/>
                </a:lnTo>
                <a:lnTo>
                  <a:pt x="102104" y="123235"/>
                </a:lnTo>
                <a:lnTo>
                  <a:pt x="97487" y="131373"/>
                </a:lnTo>
                <a:lnTo>
                  <a:pt x="94906" y="140282"/>
                </a:lnTo>
                <a:lnTo>
                  <a:pt x="94217" y="144880"/>
                </a:lnTo>
                <a:lnTo>
                  <a:pt x="91336" y="152106"/>
                </a:lnTo>
                <a:lnTo>
                  <a:pt x="89456" y="155144"/>
                </a:lnTo>
                <a:lnTo>
                  <a:pt x="88997" y="157963"/>
                </a:lnTo>
                <a:lnTo>
                  <a:pt x="89484" y="160637"/>
                </a:lnTo>
                <a:lnTo>
                  <a:pt x="91349" y="165724"/>
                </a:lnTo>
                <a:lnTo>
                  <a:pt x="92841" y="175508"/>
                </a:lnTo>
                <a:lnTo>
                  <a:pt x="100425" y="175508"/>
                </a:lnTo>
                <a:lnTo>
                  <a:pt x="103453" y="174714"/>
                </a:lnTo>
                <a:lnTo>
                  <a:pt x="112301" y="170599"/>
                </a:lnTo>
                <a:lnTo>
                  <a:pt x="124624" y="168233"/>
                </a:lnTo>
                <a:lnTo>
                  <a:pt x="133690" y="164866"/>
                </a:lnTo>
                <a:lnTo>
                  <a:pt x="143010" y="162841"/>
                </a:lnTo>
                <a:lnTo>
                  <a:pt x="152445" y="161941"/>
                </a:lnTo>
                <a:lnTo>
                  <a:pt x="161929" y="161541"/>
                </a:lnTo>
                <a:lnTo>
                  <a:pt x="185863" y="161284"/>
                </a:lnTo>
                <a:lnTo>
                  <a:pt x="196626" y="161249"/>
                </a:lnTo>
                <a:lnTo>
                  <a:pt x="206701" y="163350"/>
                </a:lnTo>
                <a:lnTo>
                  <a:pt x="216470" y="166136"/>
                </a:lnTo>
                <a:lnTo>
                  <a:pt x="226104" y="167374"/>
                </a:lnTo>
                <a:lnTo>
                  <a:pt x="237794" y="170041"/>
                </a:lnTo>
                <a:lnTo>
                  <a:pt x="250133" y="173872"/>
                </a:lnTo>
                <a:lnTo>
                  <a:pt x="266799" y="180491"/>
                </a:lnTo>
                <a:lnTo>
                  <a:pt x="279693" y="185131"/>
                </a:lnTo>
                <a:lnTo>
                  <a:pt x="289128" y="189839"/>
                </a:lnTo>
                <a:lnTo>
                  <a:pt x="301019" y="196952"/>
                </a:lnTo>
                <a:lnTo>
                  <a:pt x="312479" y="204087"/>
                </a:lnTo>
                <a:lnTo>
                  <a:pt x="323463" y="213609"/>
                </a:lnTo>
                <a:lnTo>
                  <a:pt x="325170" y="215990"/>
                </a:lnTo>
                <a:lnTo>
                  <a:pt x="327067" y="220752"/>
                </a:lnTo>
                <a:lnTo>
                  <a:pt x="328285" y="230277"/>
                </a:lnTo>
                <a:lnTo>
                  <a:pt x="328525" y="239802"/>
                </a:lnTo>
                <a:lnTo>
                  <a:pt x="328583" y="270464"/>
                </a:lnTo>
                <a:lnTo>
                  <a:pt x="327790" y="272943"/>
                </a:lnTo>
                <a:lnTo>
                  <a:pt x="324792" y="277815"/>
                </a:lnTo>
                <a:lnTo>
                  <a:pt x="318697" y="282626"/>
                </a:lnTo>
                <a:lnTo>
                  <a:pt x="308457" y="289797"/>
                </a:lnTo>
                <a:lnTo>
                  <a:pt x="298279" y="299065"/>
                </a:lnTo>
                <a:lnTo>
                  <a:pt x="289715" y="306622"/>
                </a:lnTo>
                <a:lnTo>
                  <a:pt x="280618" y="312627"/>
                </a:lnTo>
                <a:lnTo>
                  <a:pt x="274382" y="314546"/>
                </a:lnTo>
                <a:lnTo>
                  <a:pt x="267049" y="315825"/>
                </a:lnTo>
                <a:lnTo>
                  <a:pt x="258986" y="316677"/>
                </a:lnTo>
                <a:lnTo>
                  <a:pt x="252023" y="318040"/>
                </a:lnTo>
                <a:lnTo>
                  <a:pt x="240053" y="321670"/>
                </a:lnTo>
                <a:lnTo>
                  <a:pt x="199751" y="335131"/>
                </a:lnTo>
                <a:lnTo>
                  <a:pt x="187717" y="337733"/>
                </a:lnTo>
                <a:lnTo>
                  <a:pt x="176283" y="338889"/>
                </a:lnTo>
                <a:lnTo>
                  <a:pt x="169900" y="339198"/>
                </a:lnTo>
                <a:lnTo>
                  <a:pt x="156458" y="339540"/>
                </a:lnTo>
                <a:lnTo>
                  <a:pt x="88489" y="339811"/>
                </a:lnTo>
                <a:lnTo>
                  <a:pt x="78736" y="337696"/>
                </a:lnTo>
                <a:lnTo>
                  <a:pt x="68316" y="334904"/>
                </a:lnTo>
                <a:lnTo>
                  <a:pt x="55747" y="333663"/>
                </a:lnTo>
                <a:lnTo>
                  <a:pt x="44340" y="333112"/>
                </a:lnTo>
                <a:lnTo>
                  <a:pt x="39076" y="332965"/>
                </a:lnTo>
                <a:lnTo>
                  <a:pt x="34772" y="332073"/>
                </a:lnTo>
                <a:lnTo>
                  <a:pt x="24130" y="327025"/>
                </a:lnTo>
                <a:lnTo>
                  <a:pt x="9670" y="319678"/>
                </a:lnTo>
                <a:lnTo>
                  <a:pt x="8818" y="318453"/>
                </a:lnTo>
                <a:lnTo>
                  <a:pt x="7873" y="314974"/>
                </a:lnTo>
                <a:lnTo>
                  <a:pt x="6826" y="313729"/>
                </a:lnTo>
                <a:lnTo>
                  <a:pt x="5335" y="312899"/>
                </a:lnTo>
                <a:lnTo>
                  <a:pt x="3548" y="312346"/>
                </a:lnTo>
                <a:lnTo>
                  <a:pt x="2356" y="311183"/>
                </a:lnTo>
                <a:lnTo>
                  <a:pt x="1561" y="309615"/>
                </a:lnTo>
                <a:lnTo>
                  <a:pt x="678" y="305755"/>
                </a:lnTo>
                <a:lnTo>
                  <a:pt x="112" y="296809"/>
                </a:lnTo>
                <a:lnTo>
                  <a:pt x="0" y="291191"/>
                </a:lnTo>
                <a:lnTo>
                  <a:pt x="784" y="290730"/>
                </a:lnTo>
                <a:lnTo>
                  <a:pt x="7116" y="28980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65"/>
          <p:cNvSpPr/>
          <p:nvPr/>
        </p:nvSpPr>
        <p:spPr>
          <a:xfrm>
            <a:off x="686105" y="1200150"/>
            <a:ext cx="264014" cy="485773"/>
          </a:xfrm>
          <a:custGeom>
            <a:avLst/>
            <a:gdLst/>
            <a:ahLst/>
            <a:cxnLst/>
            <a:rect l="0" t="0" r="0" b="0"/>
            <a:pathLst>
              <a:path w="264014" h="485773">
                <a:moveTo>
                  <a:pt x="264013" y="7143"/>
                </a:moveTo>
                <a:lnTo>
                  <a:pt x="264013" y="87"/>
                </a:lnTo>
                <a:lnTo>
                  <a:pt x="256242" y="11"/>
                </a:lnTo>
                <a:lnTo>
                  <a:pt x="236759" y="0"/>
                </a:lnTo>
                <a:lnTo>
                  <a:pt x="233909" y="2116"/>
                </a:lnTo>
                <a:lnTo>
                  <a:pt x="229202" y="5703"/>
                </a:lnTo>
                <a:lnTo>
                  <a:pt x="221819" y="9943"/>
                </a:lnTo>
                <a:lnTo>
                  <a:pt x="215362" y="14473"/>
                </a:lnTo>
                <a:lnTo>
                  <a:pt x="209053" y="19132"/>
                </a:lnTo>
                <a:lnTo>
                  <a:pt x="200957" y="23849"/>
                </a:lnTo>
                <a:lnTo>
                  <a:pt x="192068" y="28591"/>
                </a:lnTo>
                <a:lnTo>
                  <a:pt x="187474" y="30967"/>
                </a:lnTo>
                <a:lnTo>
                  <a:pt x="182825" y="34138"/>
                </a:lnTo>
                <a:lnTo>
                  <a:pt x="178138" y="37840"/>
                </a:lnTo>
                <a:lnTo>
                  <a:pt x="173425" y="41895"/>
                </a:lnTo>
                <a:lnTo>
                  <a:pt x="167903" y="45392"/>
                </a:lnTo>
                <a:lnTo>
                  <a:pt x="161840" y="48518"/>
                </a:lnTo>
                <a:lnTo>
                  <a:pt x="155416" y="51395"/>
                </a:lnTo>
                <a:lnTo>
                  <a:pt x="149546" y="54901"/>
                </a:lnTo>
                <a:lnTo>
                  <a:pt x="144046" y="58825"/>
                </a:lnTo>
                <a:lnTo>
                  <a:pt x="138791" y="63029"/>
                </a:lnTo>
                <a:lnTo>
                  <a:pt x="133701" y="67419"/>
                </a:lnTo>
                <a:lnTo>
                  <a:pt x="128719" y="71933"/>
                </a:lnTo>
                <a:lnTo>
                  <a:pt x="118951" y="81183"/>
                </a:lnTo>
                <a:lnTo>
                  <a:pt x="98762" y="101011"/>
                </a:lnTo>
                <a:lnTo>
                  <a:pt x="90608" y="112920"/>
                </a:lnTo>
                <a:lnTo>
                  <a:pt x="83492" y="119772"/>
                </a:lnTo>
                <a:lnTo>
                  <a:pt x="79372" y="122710"/>
                </a:lnTo>
                <a:lnTo>
                  <a:pt x="72678" y="130208"/>
                </a:lnTo>
                <a:lnTo>
                  <a:pt x="66263" y="138833"/>
                </a:lnTo>
                <a:lnTo>
                  <a:pt x="58120" y="147957"/>
                </a:lnTo>
                <a:lnTo>
                  <a:pt x="51326" y="155188"/>
                </a:lnTo>
                <a:lnTo>
                  <a:pt x="45661" y="161841"/>
                </a:lnTo>
                <a:lnTo>
                  <a:pt x="38009" y="174512"/>
                </a:lnTo>
                <a:lnTo>
                  <a:pt x="30714" y="188320"/>
                </a:lnTo>
                <a:lnTo>
                  <a:pt x="11603" y="226226"/>
                </a:lnTo>
                <a:lnTo>
                  <a:pt x="8956" y="235747"/>
                </a:lnTo>
                <a:lnTo>
                  <a:pt x="7466" y="250032"/>
                </a:lnTo>
                <a:lnTo>
                  <a:pt x="6323" y="260350"/>
                </a:lnTo>
                <a:lnTo>
                  <a:pt x="3170" y="272873"/>
                </a:lnTo>
                <a:lnTo>
                  <a:pt x="1239" y="284260"/>
                </a:lnTo>
                <a:lnTo>
                  <a:pt x="381" y="294613"/>
                </a:lnTo>
                <a:lnTo>
                  <a:pt x="0" y="304505"/>
                </a:lnTo>
                <a:lnTo>
                  <a:pt x="1947" y="314194"/>
                </a:lnTo>
                <a:lnTo>
                  <a:pt x="4664" y="323791"/>
                </a:lnTo>
                <a:lnTo>
                  <a:pt x="6194" y="338120"/>
                </a:lnTo>
                <a:lnTo>
                  <a:pt x="7441" y="352419"/>
                </a:lnTo>
                <a:lnTo>
                  <a:pt x="12485" y="366711"/>
                </a:lnTo>
                <a:lnTo>
                  <a:pt x="16756" y="376236"/>
                </a:lnTo>
                <a:lnTo>
                  <a:pt x="23417" y="385762"/>
                </a:lnTo>
                <a:lnTo>
                  <a:pt x="27416" y="390524"/>
                </a:lnTo>
                <a:lnTo>
                  <a:pt x="31669" y="395287"/>
                </a:lnTo>
                <a:lnTo>
                  <a:pt x="40628" y="404812"/>
                </a:lnTo>
                <a:lnTo>
                  <a:pt x="64998" y="429595"/>
                </a:lnTo>
                <a:lnTo>
                  <a:pt x="86687" y="451320"/>
                </a:lnTo>
                <a:lnTo>
                  <a:pt x="94185" y="456703"/>
                </a:lnTo>
                <a:lnTo>
                  <a:pt x="98407" y="459250"/>
                </a:lnTo>
                <a:lnTo>
                  <a:pt x="101222" y="461741"/>
                </a:lnTo>
                <a:lnTo>
                  <a:pt x="103098" y="464196"/>
                </a:lnTo>
                <a:lnTo>
                  <a:pt x="104349" y="466626"/>
                </a:lnTo>
                <a:lnTo>
                  <a:pt x="106770" y="468247"/>
                </a:lnTo>
                <a:lnTo>
                  <a:pt x="113694" y="470047"/>
                </a:lnTo>
                <a:lnTo>
                  <a:pt x="119946" y="472964"/>
                </a:lnTo>
                <a:lnTo>
                  <a:pt x="122725" y="474853"/>
                </a:lnTo>
                <a:lnTo>
                  <a:pt x="127929" y="476952"/>
                </a:lnTo>
                <a:lnTo>
                  <a:pt x="130428" y="477511"/>
                </a:lnTo>
                <a:lnTo>
                  <a:pt x="135321" y="480250"/>
                </a:lnTo>
                <a:lnTo>
                  <a:pt x="137737" y="482091"/>
                </a:lnTo>
                <a:lnTo>
                  <a:pt x="142538" y="484138"/>
                </a:lnTo>
                <a:lnTo>
                  <a:pt x="149562" y="485559"/>
                </a:lnTo>
                <a:lnTo>
                  <a:pt x="156759" y="485772"/>
                </a:lnTo>
                <a:lnTo>
                  <a:pt x="150698" y="479624"/>
                </a:lnTo>
                <a:lnTo>
                  <a:pt x="148034" y="479072"/>
                </a:lnTo>
                <a:lnTo>
                  <a:pt x="142570" y="4786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66"/>
          <p:cNvSpPr/>
          <p:nvPr/>
        </p:nvSpPr>
        <p:spPr>
          <a:xfrm>
            <a:off x="792956" y="1471612"/>
            <a:ext cx="185285" cy="14286"/>
          </a:xfrm>
          <a:custGeom>
            <a:avLst/>
            <a:gdLst/>
            <a:ahLst/>
            <a:cxnLst/>
            <a:rect l="0" t="0" r="0" b="0"/>
            <a:pathLst>
              <a:path w="185285" h="14286">
                <a:moveTo>
                  <a:pt x="0" y="7144"/>
                </a:moveTo>
                <a:lnTo>
                  <a:pt x="0" y="13294"/>
                </a:lnTo>
                <a:lnTo>
                  <a:pt x="794" y="13626"/>
                </a:lnTo>
                <a:lnTo>
                  <a:pt x="3792" y="13993"/>
                </a:lnTo>
                <a:lnTo>
                  <a:pt x="7771" y="14157"/>
                </a:lnTo>
                <a:lnTo>
                  <a:pt x="14473" y="14249"/>
                </a:lnTo>
                <a:lnTo>
                  <a:pt x="40910" y="14285"/>
                </a:lnTo>
                <a:lnTo>
                  <a:pt x="45530" y="13492"/>
                </a:lnTo>
                <a:lnTo>
                  <a:pt x="50197" y="12170"/>
                </a:lnTo>
                <a:lnTo>
                  <a:pt x="54896" y="10494"/>
                </a:lnTo>
                <a:lnTo>
                  <a:pt x="59616" y="9378"/>
                </a:lnTo>
                <a:lnTo>
                  <a:pt x="64350" y="8633"/>
                </a:lnTo>
                <a:lnTo>
                  <a:pt x="69094" y="8137"/>
                </a:lnTo>
                <a:lnTo>
                  <a:pt x="74637" y="7806"/>
                </a:lnTo>
                <a:lnTo>
                  <a:pt x="87147" y="7438"/>
                </a:lnTo>
                <a:lnTo>
                  <a:pt x="115977" y="7182"/>
                </a:lnTo>
                <a:lnTo>
                  <a:pt x="162124" y="7144"/>
                </a:lnTo>
                <a:lnTo>
                  <a:pt x="166026" y="6350"/>
                </a:lnTo>
                <a:lnTo>
                  <a:pt x="169422" y="5027"/>
                </a:lnTo>
                <a:lnTo>
                  <a:pt x="172479" y="3352"/>
                </a:lnTo>
                <a:lnTo>
                  <a:pt x="175311" y="2234"/>
                </a:lnTo>
                <a:lnTo>
                  <a:pt x="177993" y="1490"/>
                </a:lnTo>
                <a:lnTo>
                  <a:pt x="185284" y="87"/>
                </a:lnTo>
                <a:lnTo>
                  <a:pt x="179944" y="17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67"/>
          <p:cNvSpPr/>
          <p:nvPr/>
        </p:nvSpPr>
        <p:spPr>
          <a:xfrm>
            <a:off x="1042987" y="1414462"/>
            <a:ext cx="239582" cy="263899"/>
          </a:xfrm>
          <a:custGeom>
            <a:avLst/>
            <a:gdLst/>
            <a:ahLst/>
            <a:cxnLst/>
            <a:rect l="0" t="0" r="0" b="0"/>
            <a:pathLst>
              <a:path w="239582" h="263899">
                <a:moveTo>
                  <a:pt x="0" y="0"/>
                </a:moveTo>
                <a:lnTo>
                  <a:pt x="0" y="6850"/>
                </a:lnTo>
                <a:lnTo>
                  <a:pt x="3792" y="10849"/>
                </a:lnTo>
                <a:lnTo>
                  <a:pt x="4909" y="12789"/>
                </a:lnTo>
                <a:lnTo>
                  <a:pt x="6151" y="17061"/>
                </a:lnTo>
                <a:lnTo>
                  <a:pt x="6850" y="23929"/>
                </a:lnTo>
                <a:lnTo>
                  <a:pt x="7741" y="26271"/>
                </a:lnTo>
                <a:lnTo>
                  <a:pt x="12789" y="34154"/>
                </a:lnTo>
                <a:lnTo>
                  <a:pt x="17061" y="41903"/>
                </a:lnTo>
                <a:lnTo>
                  <a:pt x="19489" y="48521"/>
                </a:lnTo>
                <a:lnTo>
                  <a:pt x="21362" y="54903"/>
                </a:lnTo>
                <a:lnTo>
                  <a:pt x="24840" y="63030"/>
                </a:lnTo>
                <a:lnTo>
                  <a:pt x="29032" y="69818"/>
                </a:lnTo>
                <a:lnTo>
                  <a:pt x="33540" y="76274"/>
                </a:lnTo>
                <a:lnTo>
                  <a:pt x="38190" y="84435"/>
                </a:lnTo>
                <a:lnTo>
                  <a:pt x="42903" y="93354"/>
                </a:lnTo>
                <a:lnTo>
                  <a:pt x="45270" y="97955"/>
                </a:lnTo>
                <a:lnTo>
                  <a:pt x="50018" y="105183"/>
                </a:lnTo>
                <a:lnTo>
                  <a:pt x="54774" y="111042"/>
                </a:lnTo>
                <a:lnTo>
                  <a:pt x="61914" y="118803"/>
                </a:lnTo>
                <a:lnTo>
                  <a:pt x="66676" y="123710"/>
                </a:lnTo>
                <a:lnTo>
                  <a:pt x="69850" y="125336"/>
                </a:lnTo>
                <a:lnTo>
                  <a:pt x="73555" y="126420"/>
                </a:lnTo>
                <a:lnTo>
                  <a:pt x="77611" y="127142"/>
                </a:lnTo>
                <a:lnTo>
                  <a:pt x="84236" y="127945"/>
                </a:lnTo>
                <a:lnTo>
                  <a:pt x="89826" y="128302"/>
                </a:lnTo>
                <a:lnTo>
                  <a:pt x="94956" y="128461"/>
                </a:lnTo>
                <a:lnTo>
                  <a:pt x="102307" y="128550"/>
                </a:lnTo>
                <a:lnTo>
                  <a:pt x="109234" y="126454"/>
                </a:lnTo>
                <a:lnTo>
                  <a:pt x="113304" y="124784"/>
                </a:lnTo>
                <a:lnTo>
                  <a:pt x="117605" y="122877"/>
                </a:lnTo>
                <a:lnTo>
                  <a:pt x="126617" y="118641"/>
                </a:lnTo>
                <a:lnTo>
                  <a:pt x="133797" y="114113"/>
                </a:lnTo>
                <a:lnTo>
                  <a:pt x="140428" y="109454"/>
                </a:lnTo>
                <a:lnTo>
                  <a:pt x="144419" y="107101"/>
                </a:lnTo>
                <a:lnTo>
                  <a:pt x="148667" y="104738"/>
                </a:lnTo>
                <a:lnTo>
                  <a:pt x="153086" y="101575"/>
                </a:lnTo>
                <a:lnTo>
                  <a:pt x="157620" y="97879"/>
                </a:lnTo>
                <a:lnTo>
                  <a:pt x="166097" y="90333"/>
                </a:lnTo>
                <a:lnTo>
                  <a:pt x="172510" y="84333"/>
                </a:lnTo>
                <a:lnTo>
                  <a:pt x="178007" y="76905"/>
                </a:lnTo>
                <a:lnTo>
                  <a:pt x="180584" y="72701"/>
                </a:lnTo>
                <a:lnTo>
                  <a:pt x="182302" y="68311"/>
                </a:lnTo>
                <a:lnTo>
                  <a:pt x="183447" y="63797"/>
                </a:lnTo>
                <a:lnTo>
                  <a:pt x="184210" y="59200"/>
                </a:lnTo>
                <a:lnTo>
                  <a:pt x="187175" y="51976"/>
                </a:lnTo>
                <a:lnTo>
                  <a:pt x="191139" y="45325"/>
                </a:lnTo>
                <a:lnTo>
                  <a:pt x="195546" y="37078"/>
                </a:lnTo>
                <a:lnTo>
                  <a:pt x="198035" y="30237"/>
                </a:lnTo>
                <a:lnTo>
                  <a:pt x="198698" y="27302"/>
                </a:lnTo>
                <a:lnTo>
                  <a:pt x="198347" y="24551"/>
                </a:lnTo>
                <a:lnTo>
                  <a:pt x="197319" y="21924"/>
                </a:lnTo>
                <a:lnTo>
                  <a:pt x="194060" y="16888"/>
                </a:lnTo>
                <a:lnTo>
                  <a:pt x="187617" y="9304"/>
                </a:lnTo>
                <a:lnTo>
                  <a:pt x="186990" y="8584"/>
                </a:lnTo>
                <a:lnTo>
                  <a:pt x="186573" y="7310"/>
                </a:lnTo>
                <a:lnTo>
                  <a:pt x="185847" y="1120"/>
                </a:lnTo>
                <a:lnTo>
                  <a:pt x="185017" y="746"/>
                </a:lnTo>
                <a:lnTo>
                  <a:pt x="179596" y="98"/>
                </a:lnTo>
                <a:lnTo>
                  <a:pt x="179262" y="859"/>
                </a:lnTo>
                <a:lnTo>
                  <a:pt x="178682" y="6159"/>
                </a:lnTo>
                <a:lnTo>
                  <a:pt x="182412" y="10644"/>
                </a:lnTo>
                <a:lnTo>
                  <a:pt x="188545" y="17000"/>
                </a:lnTo>
                <a:lnTo>
                  <a:pt x="193070" y="23695"/>
                </a:lnTo>
                <a:lnTo>
                  <a:pt x="195389" y="27703"/>
                </a:lnTo>
                <a:lnTo>
                  <a:pt x="200081" y="36390"/>
                </a:lnTo>
                <a:lnTo>
                  <a:pt x="211939" y="59620"/>
                </a:lnTo>
                <a:lnTo>
                  <a:pt x="230982" y="97635"/>
                </a:lnTo>
                <a:lnTo>
                  <a:pt x="232569" y="103190"/>
                </a:lnTo>
                <a:lnTo>
                  <a:pt x="233627" y="109274"/>
                </a:lnTo>
                <a:lnTo>
                  <a:pt x="234333" y="115712"/>
                </a:lnTo>
                <a:lnTo>
                  <a:pt x="235597" y="122385"/>
                </a:lnTo>
                <a:lnTo>
                  <a:pt x="237233" y="129215"/>
                </a:lnTo>
                <a:lnTo>
                  <a:pt x="239118" y="136150"/>
                </a:lnTo>
                <a:lnTo>
                  <a:pt x="239581" y="142360"/>
                </a:lnTo>
                <a:lnTo>
                  <a:pt x="239096" y="148088"/>
                </a:lnTo>
                <a:lnTo>
                  <a:pt x="237978" y="153494"/>
                </a:lnTo>
                <a:lnTo>
                  <a:pt x="237233" y="159479"/>
                </a:lnTo>
                <a:lnTo>
                  <a:pt x="236737" y="165851"/>
                </a:lnTo>
                <a:lnTo>
                  <a:pt x="236185" y="178486"/>
                </a:lnTo>
                <a:lnTo>
                  <a:pt x="235940" y="189394"/>
                </a:lnTo>
                <a:lnTo>
                  <a:pt x="235081" y="194525"/>
                </a:lnTo>
                <a:lnTo>
                  <a:pt x="233714" y="199533"/>
                </a:lnTo>
                <a:lnTo>
                  <a:pt x="232010" y="204460"/>
                </a:lnTo>
                <a:lnTo>
                  <a:pt x="229286" y="208538"/>
                </a:lnTo>
                <a:lnTo>
                  <a:pt x="222026" y="215186"/>
                </a:lnTo>
                <a:lnTo>
                  <a:pt x="217867" y="218863"/>
                </a:lnTo>
                <a:lnTo>
                  <a:pt x="209013" y="227183"/>
                </a:lnTo>
                <a:lnTo>
                  <a:pt x="204430" y="230830"/>
                </a:lnTo>
                <a:lnTo>
                  <a:pt x="199786" y="234056"/>
                </a:lnTo>
                <a:lnTo>
                  <a:pt x="195103" y="237000"/>
                </a:lnTo>
                <a:lnTo>
                  <a:pt x="190394" y="239756"/>
                </a:lnTo>
                <a:lnTo>
                  <a:pt x="185667" y="242387"/>
                </a:lnTo>
                <a:lnTo>
                  <a:pt x="180928" y="244935"/>
                </a:lnTo>
                <a:lnTo>
                  <a:pt x="175387" y="247428"/>
                </a:lnTo>
                <a:lnTo>
                  <a:pt x="169312" y="249883"/>
                </a:lnTo>
                <a:lnTo>
                  <a:pt x="156213" y="254728"/>
                </a:lnTo>
                <a:lnTo>
                  <a:pt x="142453" y="259527"/>
                </a:lnTo>
                <a:lnTo>
                  <a:pt x="136243" y="261124"/>
                </a:lnTo>
                <a:lnTo>
                  <a:pt x="130517" y="262189"/>
                </a:lnTo>
                <a:lnTo>
                  <a:pt x="125111" y="262899"/>
                </a:lnTo>
                <a:lnTo>
                  <a:pt x="119920" y="263372"/>
                </a:lnTo>
                <a:lnTo>
                  <a:pt x="114872" y="263688"/>
                </a:lnTo>
                <a:lnTo>
                  <a:pt x="109919" y="263898"/>
                </a:lnTo>
                <a:lnTo>
                  <a:pt x="106617" y="263245"/>
                </a:lnTo>
                <a:lnTo>
                  <a:pt x="104415" y="262015"/>
                </a:lnTo>
                <a:lnTo>
                  <a:pt x="102948" y="260402"/>
                </a:lnTo>
                <a:lnTo>
                  <a:pt x="100382" y="259326"/>
                </a:lnTo>
                <a:lnTo>
                  <a:pt x="93298" y="258131"/>
                </a:lnTo>
                <a:lnTo>
                  <a:pt x="89980" y="257019"/>
                </a:lnTo>
                <a:lnTo>
                  <a:pt x="84176" y="253666"/>
                </a:lnTo>
                <a:lnTo>
                  <a:pt x="78951" y="249530"/>
                </a:lnTo>
                <a:lnTo>
                  <a:pt x="76447" y="247316"/>
                </a:lnTo>
                <a:lnTo>
                  <a:pt x="74777" y="245046"/>
                </a:lnTo>
                <a:lnTo>
                  <a:pt x="71633" y="238059"/>
                </a:lnTo>
                <a:lnTo>
                  <a:pt x="65979" y="230704"/>
                </a:lnTo>
                <a:lnTo>
                  <a:pt x="64294" y="2286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68"/>
          <p:cNvSpPr/>
          <p:nvPr/>
        </p:nvSpPr>
        <p:spPr>
          <a:xfrm>
            <a:off x="1417490" y="1364456"/>
            <a:ext cx="75554" cy="185640"/>
          </a:xfrm>
          <a:custGeom>
            <a:avLst/>
            <a:gdLst/>
            <a:ahLst/>
            <a:cxnLst/>
            <a:rect l="0" t="0" r="0" b="0"/>
            <a:pathLst>
              <a:path w="75554" h="185640">
                <a:moveTo>
                  <a:pt x="4116" y="0"/>
                </a:moveTo>
                <a:lnTo>
                  <a:pt x="323" y="3792"/>
                </a:lnTo>
                <a:lnTo>
                  <a:pt x="0" y="4909"/>
                </a:lnTo>
                <a:lnTo>
                  <a:pt x="578" y="5654"/>
                </a:lnTo>
                <a:lnTo>
                  <a:pt x="1757" y="6150"/>
                </a:lnTo>
                <a:lnTo>
                  <a:pt x="2543" y="7275"/>
                </a:lnTo>
                <a:lnTo>
                  <a:pt x="4444" y="12651"/>
                </a:lnTo>
                <a:lnTo>
                  <a:pt x="5922" y="14784"/>
                </a:lnTo>
                <a:lnTo>
                  <a:pt x="7701" y="16999"/>
                </a:lnTo>
                <a:lnTo>
                  <a:pt x="9681" y="19270"/>
                </a:lnTo>
                <a:lnTo>
                  <a:pt x="11795" y="21578"/>
                </a:lnTo>
                <a:lnTo>
                  <a:pt x="13998" y="23910"/>
                </a:lnTo>
                <a:lnTo>
                  <a:pt x="16260" y="27053"/>
                </a:lnTo>
                <a:lnTo>
                  <a:pt x="18562" y="30735"/>
                </a:lnTo>
                <a:lnTo>
                  <a:pt x="20890" y="34777"/>
                </a:lnTo>
                <a:lnTo>
                  <a:pt x="25594" y="43502"/>
                </a:lnTo>
                <a:lnTo>
                  <a:pt x="27960" y="48051"/>
                </a:lnTo>
                <a:lnTo>
                  <a:pt x="29537" y="51878"/>
                </a:lnTo>
                <a:lnTo>
                  <a:pt x="30588" y="55223"/>
                </a:lnTo>
                <a:lnTo>
                  <a:pt x="31289" y="58246"/>
                </a:lnTo>
                <a:lnTo>
                  <a:pt x="31756" y="61850"/>
                </a:lnTo>
                <a:lnTo>
                  <a:pt x="32068" y="65839"/>
                </a:lnTo>
                <a:lnTo>
                  <a:pt x="32275" y="70086"/>
                </a:lnTo>
                <a:lnTo>
                  <a:pt x="33208" y="74505"/>
                </a:lnTo>
                <a:lnTo>
                  <a:pt x="34623" y="79039"/>
                </a:lnTo>
                <a:lnTo>
                  <a:pt x="36360" y="83649"/>
                </a:lnTo>
                <a:lnTo>
                  <a:pt x="37518" y="88310"/>
                </a:lnTo>
                <a:lnTo>
                  <a:pt x="38290" y="93004"/>
                </a:lnTo>
                <a:lnTo>
                  <a:pt x="38805" y="97721"/>
                </a:lnTo>
                <a:lnTo>
                  <a:pt x="39942" y="102454"/>
                </a:lnTo>
                <a:lnTo>
                  <a:pt x="41494" y="107196"/>
                </a:lnTo>
                <a:lnTo>
                  <a:pt x="43322" y="111945"/>
                </a:lnTo>
                <a:lnTo>
                  <a:pt x="44541" y="116699"/>
                </a:lnTo>
                <a:lnTo>
                  <a:pt x="45353" y="121456"/>
                </a:lnTo>
                <a:lnTo>
                  <a:pt x="45895" y="126214"/>
                </a:lnTo>
                <a:lnTo>
                  <a:pt x="47050" y="130974"/>
                </a:lnTo>
                <a:lnTo>
                  <a:pt x="48613" y="135735"/>
                </a:lnTo>
                <a:lnTo>
                  <a:pt x="50450" y="140496"/>
                </a:lnTo>
                <a:lnTo>
                  <a:pt x="52468" y="144464"/>
                </a:lnTo>
                <a:lnTo>
                  <a:pt x="54607" y="147903"/>
                </a:lnTo>
                <a:lnTo>
                  <a:pt x="56826" y="150989"/>
                </a:lnTo>
                <a:lnTo>
                  <a:pt x="58306" y="153841"/>
                </a:lnTo>
                <a:lnTo>
                  <a:pt x="59950" y="159126"/>
                </a:lnTo>
                <a:lnTo>
                  <a:pt x="61183" y="161646"/>
                </a:lnTo>
                <a:lnTo>
                  <a:pt x="62798" y="164120"/>
                </a:lnTo>
                <a:lnTo>
                  <a:pt x="64668" y="166563"/>
                </a:lnTo>
                <a:lnTo>
                  <a:pt x="66747" y="171395"/>
                </a:lnTo>
                <a:lnTo>
                  <a:pt x="67301" y="173794"/>
                </a:lnTo>
                <a:lnTo>
                  <a:pt x="68464" y="175394"/>
                </a:lnTo>
                <a:lnTo>
                  <a:pt x="70034" y="176461"/>
                </a:lnTo>
                <a:lnTo>
                  <a:pt x="71873" y="177171"/>
                </a:lnTo>
                <a:lnTo>
                  <a:pt x="73100" y="178439"/>
                </a:lnTo>
                <a:lnTo>
                  <a:pt x="73918" y="180078"/>
                </a:lnTo>
                <a:lnTo>
                  <a:pt x="75525" y="185639"/>
                </a:lnTo>
                <a:lnTo>
                  <a:pt x="75553" y="1785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69"/>
          <p:cNvSpPr/>
          <p:nvPr/>
        </p:nvSpPr>
        <p:spPr>
          <a:xfrm>
            <a:off x="1371600" y="1464468"/>
            <a:ext cx="200026" cy="14202"/>
          </a:xfrm>
          <a:custGeom>
            <a:avLst/>
            <a:gdLst/>
            <a:ahLst/>
            <a:cxnLst/>
            <a:rect l="0" t="0" r="0" b="0"/>
            <a:pathLst>
              <a:path w="200026" h="14202">
                <a:moveTo>
                  <a:pt x="0" y="7144"/>
                </a:moveTo>
                <a:lnTo>
                  <a:pt x="9943" y="7144"/>
                </a:lnTo>
                <a:lnTo>
                  <a:pt x="12185" y="7938"/>
                </a:lnTo>
                <a:lnTo>
                  <a:pt x="14473" y="9261"/>
                </a:lnTo>
                <a:lnTo>
                  <a:pt x="16792" y="10936"/>
                </a:lnTo>
                <a:lnTo>
                  <a:pt x="19926" y="12053"/>
                </a:lnTo>
                <a:lnTo>
                  <a:pt x="23602" y="12798"/>
                </a:lnTo>
                <a:lnTo>
                  <a:pt x="27641" y="13295"/>
                </a:lnTo>
                <a:lnTo>
                  <a:pt x="31921" y="13626"/>
                </a:lnTo>
                <a:lnTo>
                  <a:pt x="36362" y="13846"/>
                </a:lnTo>
                <a:lnTo>
                  <a:pt x="45529" y="14092"/>
                </a:lnTo>
                <a:lnTo>
                  <a:pt x="54895" y="14201"/>
                </a:lnTo>
                <a:lnTo>
                  <a:pt x="60409" y="13436"/>
                </a:lnTo>
                <a:lnTo>
                  <a:pt x="66466" y="12132"/>
                </a:lnTo>
                <a:lnTo>
                  <a:pt x="72886" y="10470"/>
                </a:lnTo>
                <a:lnTo>
                  <a:pt x="79547" y="9361"/>
                </a:lnTo>
                <a:lnTo>
                  <a:pt x="86368" y="8622"/>
                </a:lnTo>
                <a:lnTo>
                  <a:pt x="93297" y="8129"/>
                </a:lnTo>
                <a:lnTo>
                  <a:pt x="100298" y="7801"/>
                </a:lnTo>
                <a:lnTo>
                  <a:pt x="114427" y="7436"/>
                </a:lnTo>
                <a:lnTo>
                  <a:pt x="131976" y="7231"/>
                </a:lnTo>
                <a:lnTo>
                  <a:pt x="137990" y="6408"/>
                </a:lnTo>
                <a:lnTo>
                  <a:pt x="144381" y="5066"/>
                </a:lnTo>
                <a:lnTo>
                  <a:pt x="151023" y="3377"/>
                </a:lnTo>
                <a:lnTo>
                  <a:pt x="157038" y="2252"/>
                </a:lnTo>
                <a:lnTo>
                  <a:pt x="162636" y="1501"/>
                </a:lnTo>
                <a:lnTo>
                  <a:pt x="167955" y="1001"/>
                </a:lnTo>
                <a:lnTo>
                  <a:pt x="172295" y="667"/>
                </a:lnTo>
                <a:lnTo>
                  <a:pt x="175982" y="445"/>
                </a:lnTo>
                <a:lnTo>
                  <a:pt x="179233" y="297"/>
                </a:lnTo>
                <a:lnTo>
                  <a:pt x="187080" y="132"/>
                </a:lnTo>
                <a:lnTo>
                  <a:pt x="20002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70"/>
          <p:cNvSpPr/>
          <p:nvPr/>
        </p:nvSpPr>
        <p:spPr>
          <a:xfrm>
            <a:off x="1607343" y="1364484"/>
            <a:ext cx="235745" cy="171423"/>
          </a:xfrm>
          <a:custGeom>
            <a:avLst/>
            <a:gdLst/>
            <a:ahLst/>
            <a:cxnLst/>
            <a:rect l="0" t="0" r="0" b="0"/>
            <a:pathLst>
              <a:path w="235745" h="171423">
                <a:moveTo>
                  <a:pt x="0" y="14259"/>
                </a:moveTo>
                <a:lnTo>
                  <a:pt x="3793" y="14259"/>
                </a:lnTo>
                <a:lnTo>
                  <a:pt x="5703" y="13466"/>
                </a:lnTo>
                <a:lnTo>
                  <a:pt x="12185" y="9350"/>
                </a:lnTo>
                <a:lnTo>
                  <a:pt x="19133" y="6984"/>
                </a:lnTo>
                <a:lnTo>
                  <a:pt x="23849" y="3617"/>
                </a:lnTo>
                <a:lnTo>
                  <a:pt x="27012" y="2402"/>
                </a:lnTo>
                <a:lnTo>
                  <a:pt x="30708" y="1592"/>
                </a:lnTo>
                <a:lnTo>
                  <a:pt x="34760" y="1052"/>
                </a:lnTo>
                <a:lnTo>
                  <a:pt x="39048" y="692"/>
                </a:lnTo>
                <a:lnTo>
                  <a:pt x="43495" y="452"/>
                </a:lnTo>
                <a:lnTo>
                  <a:pt x="52669" y="185"/>
                </a:lnTo>
                <a:lnTo>
                  <a:pt x="80030" y="0"/>
                </a:lnTo>
                <a:lnTo>
                  <a:pt x="85897" y="784"/>
                </a:lnTo>
                <a:lnTo>
                  <a:pt x="91396" y="2101"/>
                </a:lnTo>
                <a:lnTo>
                  <a:pt x="96650" y="3772"/>
                </a:lnTo>
                <a:lnTo>
                  <a:pt x="100946" y="5681"/>
                </a:lnTo>
                <a:lnTo>
                  <a:pt x="107836" y="9917"/>
                </a:lnTo>
                <a:lnTo>
                  <a:pt x="111578" y="11365"/>
                </a:lnTo>
                <a:lnTo>
                  <a:pt x="115660" y="12330"/>
                </a:lnTo>
                <a:lnTo>
                  <a:pt x="119970" y="12973"/>
                </a:lnTo>
                <a:lnTo>
                  <a:pt x="123636" y="14989"/>
                </a:lnTo>
                <a:lnTo>
                  <a:pt x="126874" y="17921"/>
                </a:lnTo>
                <a:lnTo>
                  <a:pt x="129827" y="21463"/>
                </a:lnTo>
                <a:lnTo>
                  <a:pt x="131795" y="24618"/>
                </a:lnTo>
                <a:lnTo>
                  <a:pt x="133107" y="27515"/>
                </a:lnTo>
                <a:lnTo>
                  <a:pt x="134565" y="32851"/>
                </a:lnTo>
                <a:lnTo>
                  <a:pt x="135213" y="37868"/>
                </a:lnTo>
                <a:lnTo>
                  <a:pt x="134592" y="41111"/>
                </a:lnTo>
                <a:lnTo>
                  <a:pt x="133384" y="44860"/>
                </a:lnTo>
                <a:lnTo>
                  <a:pt x="131786" y="48947"/>
                </a:lnTo>
                <a:lnTo>
                  <a:pt x="129926" y="52466"/>
                </a:lnTo>
                <a:lnTo>
                  <a:pt x="127892" y="55605"/>
                </a:lnTo>
                <a:lnTo>
                  <a:pt x="125743" y="58492"/>
                </a:lnTo>
                <a:lnTo>
                  <a:pt x="123516" y="62004"/>
                </a:lnTo>
                <a:lnTo>
                  <a:pt x="121238" y="65933"/>
                </a:lnTo>
                <a:lnTo>
                  <a:pt x="116590" y="74532"/>
                </a:lnTo>
                <a:lnTo>
                  <a:pt x="111878" y="83645"/>
                </a:lnTo>
                <a:lnTo>
                  <a:pt x="108717" y="87504"/>
                </a:lnTo>
                <a:lnTo>
                  <a:pt x="105022" y="90870"/>
                </a:lnTo>
                <a:lnTo>
                  <a:pt x="100971" y="93908"/>
                </a:lnTo>
                <a:lnTo>
                  <a:pt x="96683" y="97521"/>
                </a:lnTo>
                <a:lnTo>
                  <a:pt x="92236" y="101517"/>
                </a:lnTo>
                <a:lnTo>
                  <a:pt x="80511" y="112609"/>
                </a:lnTo>
                <a:lnTo>
                  <a:pt x="77486" y="115545"/>
                </a:lnTo>
                <a:lnTo>
                  <a:pt x="73883" y="118295"/>
                </a:lnTo>
                <a:lnTo>
                  <a:pt x="69893" y="120923"/>
                </a:lnTo>
                <a:lnTo>
                  <a:pt x="65645" y="123468"/>
                </a:lnTo>
                <a:lnTo>
                  <a:pt x="58809" y="128413"/>
                </a:lnTo>
                <a:lnTo>
                  <a:pt x="53125" y="133257"/>
                </a:lnTo>
                <a:lnTo>
                  <a:pt x="47953" y="138055"/>
                </a:lnTo>
                <a:lnTo>
                  <a:pt x="40579" y="145219"/>
                </a:lnTo>
                <a:lnTo>
                  <a:pt x="38959" y="147604"/>
                </a:lnTo>
                <a:lnTo>
                  <a:pt x="37159" y="152369"/>
                </a:lnTo>
                <a:lnTo>
                  <a:pt x="36359" y="157133"/>
                </a:lnTo>
                <a:lnTo>
                  <a:pt x="35845" y="162867"/>
                </a:lnTo>
                <a:lnTo>
                  <a:pt x="37391" y="163337"/>
                </a:lnTo>
                <a:lnTo>
                  <a:pt x="43341" y="163860"/>
                </a:lnTo>
                <a:lnTo>
                  <a:pt x="46357" y="164793"/>
                </a:lnTo>
                <a:lnTo>
                  <a:pt x="51824" y="167947"/>
                </a:lnTo>
                <a:lnTo>
                  <a:pt x="59016" y="169877"/>
                </a:lnTo>
                <a:lnTo>
                  <a:pt x="63157" y="170392"/>
                </a:lnTo>
                <a:lnTo>
                  <a:pt x="69874" y="170964"/>
                </a:lnTo>
                <a:lnTo>
                  <a:pt x="76299" y="171218"/>
                </a:lnTo>
                <a:lnTo>
                  <a:pt x="95476" y="171382"/>
                </a:lnTo>
                <a:lnTo>
                  <a:pt x="174902" y="171422"/>
                </a:lnTo>
                <a:lnTo>
                  <a:pt x="180895" y="170628"/>
                </a:lnTo>
                <a:lnTo>
                  <a:pt x="187272" y="169305"/>
                </a:lnTo>
                <a:lnTo>
                  <a:pt x="193904" y="167629"/>
                </a:lnTo>
                <a:lnTo>
                  <a:pt x="199120" y="166512"/>
                </a:lnTo>
                <a:lnTo>
                  <a:pt x="203390" y="165768"/>
                </a:lnTo>
                <a:lnTo>
                  <a:pt x="207031" y="165271"/>
                </a:lnTo>
                <a:lnTo>
                  <a:pt x="211046" y="164940"/>
                </a:lnTo>
                <a:lnTo>
                  <a:pt x="215310" y="164719"/>
                </a:lnTo>
                <a:lnTo>
                  <a:pt x="226779" y="164409"/>
                </a:lnTo>
                <a:lnTo>
                  <a:pt x="235744" y="16427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71"/>
          <p:cNvSpPr/>
          <p:nvPr/>
        </p:nvSpPr>
        <p:spPr>
          <a:xfrm>
            <a:off x="1807368" y="1328824"/>
            <a:ext cx="139038" cy="292808"/>
          </a:xfrm>
          <a:custGeom>
            <a:avLst/>
            <a:gdLst/>
            <a:ahLst/>
            <a:cxnLst/>
            <a:rect l="0" t="0" r="0" b="0"/>
            <a:pathLst>
              <a:path w="139038" h="292808">
                <a:moveTo>
                  <a:pt x="0" y="7057"/>
                </a:moveTo>
                <a:lnTo>
                  <a:pt x="0" y="906"/>
                </a:lnTo>
                <a:lnTo>
                  <a:pt x="794" y="575"/>
                </a:lnTo>
                <a:lnTo>
                  <a:pt x="3793" y="207"/>
                </a:lnTo>
                <a:lnTo>
                  <a:pt x="7771" y="44"/>
                </a:lnTo>
                <a:lnTo>
                  <a:pt x="9943" y="0"/>
                </a:lnTo>
                <a:lnTo>
                  <a:pt x="11392" y="765"/>
                </a:lnTo>
                <a:lnTo>
                  <a:pt x="12357" y="2068"/>
                </a:lnTo>
                <a:lnTo>
                  <a:pt x="13001" y="3731"/>
                </a:lnTo>
                <a:lnTo>
                  <a:pt x="15017" y="4840"/>
                </a:lnTo>
                <a:lnTo>
                  <a:pt x="17949" y="5579"/>
                </a:lnTo>
                <a:lnTo>
                  <a:pt x="21491" y="6071"/>
                </a:lnTo>
                <a:lnTo>
                  <a:pt x="24646" y="7194"/>
                </a:lnTo>
                <a:lnTo>
                  <a:pt x="27543" y="8736"/>
                </a:lnTo>
                <a:lnTo>
                  <a:pt x="30269" y="10557"/>
                </a:lnTo>
                <a:lnTo>
                  <a:pt x="33673" y="12565"/>
                </a:lnTo>
                <a:lnTo>
                  <a:pt x="37530" y="14698"/>
                </a:lnTo>
                <a:lnTo>
                  <a:pt x="41689" y="16913"/>
                </a:lnTo>
                <a:lnTo>
                  <a:pt x="46049" y="19978"/>
                </a:lnTo>
                <a:lnTo>
                  <a:pt x="50543" y="23608"/>
                </a:lnTo>
                <a:lnTo>
                  <a:pt x="55127" y="27616"/>
                </a:lnTo>
                <a:lnTo>
                  <a:pt x="59770" y="31876"/>
                </a:lnTo>
                <a:lnTo>
                  <a:pt x="69163" y="40842"/>
                </a:lnTo>
                <a:lnTo>
                  <a:pt x="97641" y="69008"/>
                </a:lnTo>
                <a:lnTo>
                  <a:pt x="101606" y="73758"/>
                </a:lnTo>
                <a:lnTo>
                  <a:pt x="105044" y="78512"/>
                </a:lnTo>
                <a:lnTo>
                  <a:pt x="108130" y="83268"/>
                </a:lnTo>
                <a:lnTo>
                  <a:pt x="111774" y="88027"/>
                </a:lnTo>
                <a:lnTo>
                  <a:pt x="115791" y="92787"/>
                </a:lnTo>
                <a:lnTo>
                  <a:pt x="120056" y="97548"/>
                </a:lnTo>
                <a:lnTo>
                  <a:pt x="122900" y="103103"/>
                </a:lnTo>
                <a:lnTo>
                  <a:pt x="124796" y="109187"/>
                </a:lnTo>
                <a:lnTo>
                  <a:pt x="126060" y="115625"/>
                </a:lnTo>
                <a:lnTo>
                  <a:pt x="127696" y="122298"/>
                </a:lnTo>
                <a:lnTo>
                  <a:pt x="129581" y="129128"/>
                </a:lnTo>
                <a:lnTo>
                  <a:pt x="131631" y="136063"/>
                </a:lnTo>
                <a:lnTo>
                  <a:pt x="133792" y="142273"/>
                </a:lnTo>
                <a:lnTo>
                  <a:pt x="136026" y="148001"/>
                </a:lnTo>
                <a:lnTo>
                  <a:pt x="138309" y="153407"/>
                </a:lnTo>
                <a:lnTo>
                  <a:pt x="139037" y="158599"/>
                </a:lnTo>
                <a:lnTo>
                  <a:pt x="138729" y="163647"/>
                </a:lnTo>
                <a:lnTo>
                  <a:pt x="137730" y="168600"/>
                </a:lnTo>
                <a:lnTo>
                  <a:pt x="136270" y="174284"/>
                </a:lnTo>
                <a:lnTo>
                  <a:pt x="134503" y="180454"/>
                </a:lnTo>
                <a:lnTo>
                  <a:pt x="132531" y="186949"/>
                </a:lnTo>
                <a:lnTo>
                  <a:pt x="130423" y="192866"/>
                </a:lnTo>
                <a:lnTo>
                  <a:pt x="128224" y="198398"/>
                </a:lnTo>
                <a:lnTo>
                  <a:pt x="125964" y="203674"/>
                </a:lnTo>
                <a:lnTo>
                  <a:pt x="123664" y="209572"/>
                </a:lnTo>
                <a:lnTo>
                  <a:pt x="118991" y="222476"/>
                </a:lnTo>
                <a:lnTo>
                  <a:pt x="116634" y="228457"/>
                </a:lnTo>
                <a:lnTo>
                  <a:pt x="114268" y="234032"/>
                </a:lnTo>
                <a:lnTo>
                  <a:pt x="111898" y="239336"/>
                </a:lnTo>
                <a:lnTo>
                  <a:pt x="108730" y="244460"/>
                </a:lnTo>
                <a:lnTo>
                  <a:pt x="105030" y="249463"/>
                </a:lnTo>
                <a:lnTo>
                  <a:pt x="100977" y="254386"/>
                </a:lnTo>
                <a:lnTo>
                  <a:pt x="97480" y="258462"/>
                </a:lnTo>
                <a:lnTo>
                  <a:pt x="94356" y="261972"/>
                </a:lnTo>
                <a:lnTo>
                  <a:pt x="91479" y="265107"/>
                </a:lnTo>
                <a:lnTo>
                  <a:pt x="87974" y="267990"/>
                </a:lnTo>
                <a:lnTo>
                  <a:pt x="84049" y="270706"/>
                </a:lnTo>
                <a:lnTo>
                  <a:pt x="79845" y="273310"/>
                </a:lnTo>
                <a:lnTo>
                  <a:pt x="76249" y="275840"/>
                </a:lnTo>
                <a:lnTo>
                  <a:pt x="73058" y="278321"/>
                </a:lnTo>
                <a:lnTo>
                  <a:pt x="70136" y="280768"/>
                </a:lnTo>
                <a:lnTo>
                  <a:pt x="67395" y="283194"/>
                </a:lnTo>
                <a:lnTo>
                  <a:pt x="58656" y="291384"/>
                </a:lnTo>
                <a:lnTo>
                  <a:pt x="57360" y="291858"/>
                </a:lnTo>
                <a:lnTo>
                  <a:pt x="53804" y="292385"/>
                </a:lnTo>
                <a:lnTo>
                  <a:pt x="50105" y="292796"/>
                </a:lnTo>
                <a:lnTo>
                  <a:pt x="57150" y="29280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72"/>
          <p:cNvSpPr/>
          <p:nvPr/>
        </p:nvSpPr>
        <p:spPr>
          <a:xfrm>
            <a:off x="2078831" y="1421606"/>
            <a:ext cx="135732" cy="7145"/>
          </a:xfrm>
          <a:custGeom>
            <a:avLst/>
            <a:gdLst/>
            <a:ahLst/>
            <a:cxnLst/>
            <a:rect l="0" t="0" r="0" b="0"/>
            <a:pathLst>
              <a:path w="135732" h="7145">
                <a:moveTo>
                  <a:pt x="0" y="0"/>
                </a:moveTo>
                <a:lnTo>
                  <a:pt x="130638" y="0"/>
                </a:lnTo>
                <a:lnTo>
                  <a:pt x="132335" y="794"/>
                </a:lnTo>
                <a:lnTo>
                  <a:pt x="133467" y="2116"/>
                </a:lnTo>
                <a:lnTo>
                  <a:pt x="135731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73"/>
          <p:cNvSpPr/>
          <p:nvPr/>
        </p:nvSpPr>
        <p:spPr>
          <a:xfrm>
            <a:off x="2071687" y="1507331"/>
            <a:ext cx="150020" cy="14288"/>
          </a:xfrm>
          <a:custGeom>
            <a:avLst/>
            <a:gdLst/>
            <a:ahLst/>
            <a:cxnLst/>
            <a:rect l="0" t="0" r="0" b="0"/>
            <a:pathLst>
              <a:path w="150020" h="14288">
                <a:moveTo>
                  <a:pt x="0" y="14287"/>
                </a:moveTo>
                <a:lnTo>
                  <a:pt x="4116" y="14287"/>
                </a:lnTo>
                <a:lnTo>
                  <a:pt x="2358" y="14287"/>
                </a:lnTo>
                <a:lnTo>
                  <a:pt x="33811" y="14287"/>
                </a:lnTo>
                <a:lnTo>
                  <a:pt x="39209" y="13494"/>
                </a:lnTo>
                <a:lnTo>
                  <a:pt x="45189" y="12171"/>
                </a:lnTo>
                <a:lnTo>
                  <a:pt x="51557" y="10495"/>
                </a:lnTo>
                <a:lnTo>
                  <a:pt x="58184" y="9378"/>
                </a:lnTo>
                <a:lnTo>
                  <a:pt x="64983" y="8633"/>
                </a:lnTo>
                <a:lnTo>
                  <a:pt x="71897" y="8137"/>
                </a:lnTo>
                <a:lnTo>
                  <a:pt x="78888" y="7805"/>
                </a:lnTo>
                <a:lnTo>
                  <a:pt x="93005" y="7438"/>
                </a:lnTo>
                <a:lnTo>
                  <a:pt x="100103" y="6546"/>
                </a:lnTo>
                <a:lnTo>
                  <a:pt x="107217" y="5158"/>
                </a:lnTo>
                <a:lnTo>
                  <a:pt x="114340" y="3438"/>
                </a:lnTo>
                <a:lnTo>
                  <a:pt x="121470" y="2292"/>
                </a:lnTo>
                <a:lnTo>
                  <a:pt x="128605" y="1528"/>
                </a:lnTo>
                <a:lnTo>
                  <a:pt x="15001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74"/>
          <p:cNvSpPr/>
          <p:nvPr/>
        </p:nvSpPr>
        <p:spPr>
          <a:xfrm>
            <a:off x="2371725" y="1464468"/>
            <a:ext cx="157163" cy="7058"/>
          </a:xfrm>
          <a:custGeom>
            <a:avLst/>
            <a:gdLst/>
            <a:ahLst/>
            <a:cxnLst/>
            <a:rect l="0" t="0" r="0" b="0"/>
            <a:pathLst>
              <a:path w="157163" h="7058">
                <a:moveTo>
                  <a:pt x="0" y="0"/>
                </a:moveTo>
                <a:lnTo>
                  <a:pt x="3792" y="0"/>
                </a:lnTo>
                <a:lnTo>
                  <a:pt x="4909" y="794"/>
                </a:lnTo>
                <a:lnTo>
                  <a:pt x="5654" y="2117"/>
                </a:lnTo>
                <a:lnTo>
                  <a:pt x="6150" y="3793"/>
                </a:lnTo>
                <a:lnTo>
                  <a:pt x="7275" y="4910"/>
                </a:lnTo>
                <a:lnTo>
                  <a:pt x="8819" y="5655"/>
                </a:lnTo>
                <a:lnTo>
                  <a:pt x="10641" y="6151"/>
                </a:lnTo>
                <a:lnTo>
                  <a:pt x="13444" y="6482"/>
                </a:lnTo>
                <a:lnTo>
                  <a:pt x="16900" y="6703"/>
                </a:lnTo>
                <a:lnTo>
                  <a:pt x="20792" y="6850"/>
                </a:lnTo>
                <a:lnTo>
                  <a:pt x="33853" y="7057"/>
                </a:lnTo>
                <a:lnTo>
                  <a:pt x="38444" y="6292"/>
                </a:lnTo>
                <a:lnTo>
                  <a:pt x="43091" y="4989"/>
                </a:lnTo>
                <a:lnTo>
                  <a:pt x="47777" y="3326"/>
                </a:lnTo>
                <a:lnTo>
                  <a:pt x="52489" y="2217"/>
                </a:lnTo>
                <a:lnTo>
                  <a:pt x="57218" y="1478"/>
                </a:lnTo>
                <a:lnTo>
                  <a:pt x="61957" y="986"/>
                </a:lnTo>
                <a:lnTo>
                  <a:pt x="67498" y="657"/>
                </a:lnTo>
                <a:lnTo>
                  <a:pt x="80005" y="292"/>
                </a:lnTo>
                <a:lnTo>
                  <a:pt x="140588" y="4"/>
                </a:lnTo>
                <a:lnTo>
                  <a:pt x="15716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75"/>
          <p:cNvSpPr/>
          <p:nvPr/>
        </p:nvSpPr>
        <p:spPr>
          <a:xfrm>
            <a:off x="2557462" y="1335910"/>
            <a:ext cx="169888" cy="213960"/>
          </a:xfrm>
          <a:custGeom>
            <a:avLst/>
            <a:gdLst/>
            <a:ahLst/>
            <a:cxnLst/>
            <a:rect l="0" t="0" r="0" b="0"/>
            <a:pathLst>
              <a:path w="169888" h="213960">
                <a:moveTo>
                  <a:pt x="0" y="21402"/>
                </a:moveTo>
                <a:lnTo>
                  <a:pt x="9943" y="11459"/>
                </a:lnTo>
                <a:lnTo>
                  <a:pt x="12185" y="10011"/>
                </a:lnTo>
                <a:lnTo>
                  <a:pt x="16793" y="8402"/>
                </a:lnTo>
                <a:lnTo>
                  <a:pt x="31434" y="3703"/>
                </a:lnTo>
                <a:lnTo>
                  <a:pt x="37625" y="2459"/>
                </a:lnTo>
                <a:lnTo>
                  <a:pt x="44133" y="1630"/>
                </a:lnTo>
                <a:lnTo>
                  <a:pt x="50853" y="1077"/>
                </a:lnTo>
                <a:lnTo>
                  <a:pt x="57715" y="708"/>
                </a:lnTo>
                <a:lnTo>
                  <a:pt x="71688" y="298"/>
                </a:lnTo>
                <a:lnTo>
                  <a:pt x="114322" y="0"/>
                </a:lnTo>
                <a:lnTo>
                  <a:pt x="119871" y="784"/>
                </a:lnTo>
                <a:lnTo>
                  <a:pt x="124364" y="2100"/>
                </a:lnTo>
                <a:lnTo>
                  <a:pt x="128153" y="3772"/>
                </a:lnTo>
                <a:lnTo>
                  <a:pt x="132267" y="4886"/>
                </a:lnTo>
                <a:lnTo>
                  <a:pt x="136597" y="5629"/>
                </a:lnTo>
                <a:lnTo>
                  <a:pt x="141070" y="6124"/>
                </a:lnTo>
                <a:lnTo>
                  <a:pt x="144053" y="8042"/>
                </a:lnTo>
                <a:lnTo>
                  <a:pt x="146042" y="10908"/>
                </a:lnTo>
                <a:lnTo>
                  <a:pt x="147368" y="14406"/>
                </a:lnTo>
                <a:lnTo>
                  <a:pt x="147458" y="17532"/>
                </a:lnTo>
                <a:lnTo>
                  <a:pt x="146724" y="20409"/>
                </a:lnTo>
                <a:lnTo>
                  <a:pt x="143792" y="26517"/>
                </a:lnTo>
                <a:lnTo>
                  <a:pt x="139843" y="34523"/>
                </a:lnTo>
                <a:lnTo>
                  <a:pt x="136885" y="38087"/>
                </a:lnTo>
                <a:lnTo>
                  <a:pt x="133325" y="41257"/>
                </a:lnTo>
                <a:lnTo>
                  <a:pt x="129365" y="44163"/>
                </a:lnTo>
                <a:lnTo>
                  <a:pt x="118614" y="51627"/>
                </a:lnTo>
                <a:lnTo>
                  <a:pt x="112414" y="55839"/>
                </a:lnTo>
                <a:lnTo>
                  <a:pt x="105899" y="59441"/>
                </a:lnTo>
                <a:lnTo>
                  <a:pt x="99174" y="62637"/>
                </a:lnTo>
                <a:lnTo>
                  <a:pt x="92310" y="65560"/>
                </a:lnTo>
                <a:lnTo>
                  <a:pt x="85352" y="69097"/>
                </a:lnTo>
                <a:lnTo>
                  <a:pt x="78333" y="73043"/>
                </a:lnTo>
                <a:lnTo>
                  <a:pt x="71272" y="77260"/>
                </a:lnTo>
                <a:lnTo>
                  <a:pt x="65771" y="80866"/>
                </a:lnTo>
                <a:lnTo>
                  <a:pt x="61310" y="84063"/>
                </a:lnTo>
                <a:lnTo>
                  <a:pt x="57542" y="86989"/>
                </a:lnTo>
                <a:lnTo>
                  <a:pt x="54236" y="88939"/>
                </a:lnTo>
                <a:lnTo>
                  <a:pt x="51239" y="90239"/>
                </a:lnTo>
                <a:lnTo>
                  <a:pt x="44517" y="92326"/>
                </a:lnTo>
                <a:lnTo>
                  <a:pt x="43966" y="93291"/>
                </a:lnTo>
                <a:lnTo>
                  <a:pt x="43008" y="98945"/>
                </a:lnTo>
                <a:lnTo>
                  <a:pt x="43753" y="99291"/>
                </a:lnTo>
                <a:lnTo>
                  <a:pt x="46698" y="99676"/>
                </a:lnTo>
                <a:lnTo>
                  <a:pt x="49388" y="99778"/>
                </a:lnTo>
                <a:lnTo>
                  <a:pt x="61553" y="99922"/>
                </a:lnTo>
                <a:lnTo>
                  <a:pt x="73394" y="99956"/>
                </a:lnTo>
                <a:lnTo>
                  <a:pt x="79886" y="100759"/>
                </a:lnTo>
                <a:lnTo>
                  <a:pt x="86595" y="102088"/>
                </a:lnTo>
                <a:lnTo>
                  <a:pt x="93449" y="103768"/>
                </a:lnTo>
                <a:lnTo>
                  <a:pt x="99605" y="104888"/>
                </a:lnTo>
                <a:lnTo>
                  <a:pt x="105297" y="105634"/>
                </a:lnTo>
                <a:lnTo>
                  <a:pt x="110679" y="106132"/>
                </a:lnTo>
                <a:lnTo>
                  <a:pt x="116649" y="107257"/>
                </a:lnTo>
                <a:lnTo>
                  <a:pt x="123010" y="108801"/>
                </a:lnTo>
                <a:lnTo>
                  <a:pt x="129631" y="110624"/>
                </a:lnTo>
                <a:lnTo>
                  <a:pt x="135633" y="112634"/>
                </a:lnTo>
                <a:lnTo>
                  <a:pt x="141222" y="114767"/>
                </a:lnTo>
                <a:lnTo>
                  <a:pt x="146536" y="116983"/>
                </a:lnTo>
                <a:lnTo>
                  <a:pt x="150872" y="119254"/>
                </a:lnTo>
                <a:lnTo>
                  <a:pt x="154556" y="121562"/>
                </a:lnTo>
                <a:lnTo>
                  <a:pt x="157806" y="123894"/>
                </a:lnTo>
                <a:lnTo>
                  <a:pt x="160767" y="126242"/>
                </a:lnTo>
                <a:lnTo>
                  <a:pt x="163534" y="128602"/>
                </a:lnTo>
                <a:lnTo>
                  <a:pt x="166173" y="130969"/>
                </a:lnTo>
                <a:lnTo>
                  <a:pt x="167932" y="134134"/>
                </a:lnTo>
                <a:lnTo>
                  <a:pt x="169105" y="137832"/>
                </a:lnTo>
                <a:lnTo>
                  <a:pt x="169887" y="141884"/>
                </a:lnTo>
                <a:lnTo>
                  <a:pt x="169614" y="145380"/>
                </a:lnTo>
                <a:lnTo>
                  <a:pt x="168639" y="148504"/>
                </a:lnTo>
                <a:lnTo>
                  <a:pt x="161370" y="163013"/>
                </a:lnTo>
                <a:lnTo>
                  <a:pt x="157586" y="166610"/>
                </a:lnTo>
                <a:lnTo>
                  <a:pt x="152682" y="169801"/>
                </a:lnTo>
                <a:lnTo>
                  <a:pt x="147032" y="172722"/>
                </a:lnTo>
                <a:lnTo>
                  <a:pt x="141678" y="176257"/>
                </a:lnTo>
                <a:lnTo>
                  <a:pt x="136520" y="180201"/>
                </a:lnTo>
                <a:lnTo>
                  <a:pt x="131495" y="184418"/>
                </a:lnTo>
                <a:lnTo>
                  <a:pt x="126557" y="188023"/>
                </a:lnTo>
                <a:lnTo>
                  <a:pt x="121678" y="191220"/>
                </a:lnTo>
                <a:lnTo>
                  <a:pt x="116837" y="194145"/>
                </a:lnTo>
                <a:lnTo>
                  <a:pt x="111229" y="196096"/>
                </a:lnTo>
                <a:lnTo>
                  <a:pt x="105109" y="197396"/>
                </a:lnTo>
                <a:lnTo>
                  <a:pt x="98647" y="198262"/>
                </a:lnTo>
                <a:lnTo>
                  <a:pt x="93546" y="199634"/>
                </a:lnTo>
                <a:lnTo>
                  <a:pt x="89352" y="201342"/>
                </a:lnTo>
                <a:lnTo>
                  <a:pt x="85762" y="203275"/>
                </a:lnTo>
                <a:lnTo>
                  <a:pt x="81780" y="204563"/>
                </a:lnTo>
                <a:lnTo>
                  <a:pt x="77539" y="205422"/>
                </a:lnTo>
                <a:lnTo>
                  <a:pt x="73124" y="205994"/>
                </a:lnTo>
                <a:lnTo>
                  <a:pt x="68593" y="207170"/>
                </a:lnTo>
                <a:lnTo>
                  <a:pt x="63985" y="208747"/>
                </a:lnTo>
                <a:lnTo>
                  <a:pt x="52768" y="213190"/>
                </a:lnTo>
                <a:lnTo>
                  <a:pt x="49117" y="213797"/>
                </a:lnTo>
                <a:lnTo>
                  <a:pt x="47032" y="213959"/>
                </a:lnTo>
                <a:lnTo>
                  <a:pt x="45642" y="213274"/>
                </a:lnTo>
                <a:lnTo>
                  <a:pt x="44715" y="212023"/>
                </a:lnTo>
                <a:lnTo>
                  <a:pt x="44098" y="210395"/>
                </a:lnTo>
                <a:lnTo>
                  <a:pt x="42892" y="209310"/>
                </a:lnTo>
                <a:lnTo>
                  <a:pt x="41295" y="208586"/>
                </a:lnTo>
                <a:lnTo>
                  <a:pt x="35719" y="20714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76"/>
          <p:cNvSpPr/>
          <p:nvPr/>
        </p:nvSpPr>
        <p:spPr>
          <a:xfrm>
            <a:off x="2790114" y="1407318"/>
            <a:ext cx="237426" cy="314314"/>
          </a:xfrm>
          <a:custGeom>
            <a:avLst/>
            <a:gdLst/>
            <a:ahLst/>
            <a:cxnLst/>
            <a:rect l="0" t="0" r="0" b="0"/>
            <a:pathLst>
              <a:path w="237426" h="314314">
                <a:moveTo>
                  <a:pt x="53098" y="0"/>
                </a:moveTo>
                <a:lnTo>
                  <a:pt x="59249" y="0"/>
                </a:lnTo>
                <a:lnTo>
                  <a:pt x="59580" y="794"/>
                </a:lnTo>
                <a:lnTo>
                  <a:pt x="59948" y="3793"/>
                </a:lnTo>
                <a:lnTo>
                  <a:pt x="60839" y="5703"/>
                </a:lnTo>
                <a:lnTo>
                  <a:pt x="65093" y="12185"/>
                </a:lnTo>
                <a:lnTo>
                  <a:pt x="67500" y="19927"/>
                </a:lnTo>
                <a:lnTo>
                  <a:pt x="70876" y="27642"/>
                </a:lnTo>
                <a:lnTo>
                  <a:pt x="72906" y="34246"/>
                </a:lnTo>
                <a:lnTo>
                  <a:pt x="73808" y="40621"/>
                </a:lnTo>
                <a:lnTo>
                  <a:pt x="74209" y="48745"/>
                </a:lnTo>
                <a:lnTo>
                  <a:pt x="76503" y="57648"/>
                </a:lnTo>
                <a:lnTo>
                  <a:pt x="79375" y="66896"/>
                </a:lnTo>
                <a:lnTo>
                  <a:pt x="80652" y="76299"/>
                </a:lnTo>
                <a:lnTo>
                  <a:pt x="83336" y="85769"/>
                </a:lnTo>
                <a:lnTo>
                  <a:pt x="86381" y="94476"/>
                </a:lnTo>
                <a:lnTo>
                  <a:pt x="87734" y="100991"/>
                </a:lnTo>
                <a:lnTo>
                  <a:pt x="90452" y="106533"/>
                </a:lnTo>
                <a:lnTo>
                  <a:pt x="96445" y="114116"/>
                </a:lnTo>
                <a:lnTo>
                  <a:pt x="98665" y="116558"/>
                </a:lnTo>
                <a:lnTo>
                  <a:pt x="100145" y="118981"/>
                </a:lnTo>
                <a:lnTo>
                  <a:pt x="101789" y="123789"/>
                </a:lnTo>
                <a:lnTo>
                  <a:pt x="103815" y="125388"/>
                </a:lnTo>
                <a:lnTo>
                  <a:pt x="106753" y="126455"/>
                </a:lnTo>
                <a:lnTo>
                  <a:pt x="113457" y="127640"/>
                </a:lnTo>
                <a:lnTo>
                  <a:pt x="119083" y="128166"/>
                </a:lnTo>
                <a:lnTo>
                  <a:pt x="124229" y="128400"/>
                </a:lnTo>
                <a:lnTo>
                  <a:pt x="126712" y="128463"/>
                </a:lnTo>
                <a:lnTo>
                  <a:pt x="129162" y="127711"/>
                </a:lnTo>
                <a:lnTo>
                  <a:pt x="134000" y="124758"/>
                </a:lnTo>
                <a:lnTo>
                  <a:pt x="141186" y="118634"/>
                </a:lnTo>
                <a:lnTo>
                  <a:pt x="148076" y="111993"/>
                </a:lnTo>
                <a:lnTo>
                  <a:pt x="176836" y="83428"/>
                </a:lnTo>
                <a:lnTo>
                  <a:pt x="178452" y="80225"/>
                </a:lnTo>
                <a:lnTo>
                  <a:pt x="180249" y="72433"/>
                </a:lnTo>
                <a:lnTo>
                  <a:pt x="181047" y="63678"/>
                </a:lnTo>
                <a:lnTo>
                  <a:pt x="181260" y="59121"/>
                </a:lnTo>
                <a:lnTo>
                  <a:pt x="182195" y="55289"/>
                </a:lnTo>
                <a:lnTo>
                  <a:pt x="185352" y="48915"/>
                </a:lnTo>
                <a:lnTo>
                  <a:pt x="187284" y="41319"/>
                </a:lnTo>
                <a:lnTo>
                  <a:pt x="187799" y="37071"/>
                </a:lnTo>
                <a:lnTo>
                  <a:pt x="187349" y="33445"/>
                </a:lnTo>
                <a:lnTo>
                  <a:pt x="186255" y="30235"/>
                </a:lnTo>
                <a:lnTo>
                  <a:pt x="182588" y="23170"/>
                </a:lnTo>
                <a:lnTo>
                  <a:pt x="181953" y="18154"/>
                </a:lnTo>
                <a:lnTo>
                  <a:pt x="181709" y="8476"/>
                </a:lnTo>
                <a:lnTo>
                  <a:pt x="181692" y="7539"/>
                </a:lnTo>
                <a:lnTo>
                  <a:pt x="181686" y="30996"/>
                </a:lnTo>
                <a:lnTo>
                  <a:pt x="183802" y="37853"/>
                </a:lnTo>
                <a:lnTo>
                  <a:pt x="187389" y="46193"/>
                </a:lnTo>
                <a:lnTo>
                  <a:pt x="191629" y="55191"/>
                </a:lnTo>
                <a:lnTo>
                  <a:pt x="194042" y="64481"/>
                </a:lnTo>
                <a:lnTo>
                  <a:pt x="195909" y="73902"/>
                </a:lnTo>
                <a:lnTo>
                  <a:pt x="199384" y="83381"/>
                </a:lnTo>
                <a:lnTo>
                  <a:pt x="203574" y="95002"/>
                </a:lnTo>
                <a:lnTo>
                  <a:pt x="205803" y="101435"/>
                </a:lnTo>
                <a:lnTo>
                  <a:pt x="208083" y="107311"/>
                </a:lnTo>
                <a:lnTo>
                  <a:pt x="210396" y="112816"/>
                </a:lnTo>
                <a:lnTo>
                  <a:pt x="212732" y="118073"/>
                </a:lnTo>
                <a:lnTo>
                  <a:pt x="215083" y="123959"/>
                </a:lnTo>
                <a:lnTo>
                  <a:pt x="219812" y="136849"/>
                </a:lnTo>
                <a:lnTo>
                  <a:pt x="226937" y="157494"/>
                </a:lnTo>
                <a:lnTo>
                  <a:pt x="229316" y="163734"/>
                </a:lnTo>
                <a:lnTo>
                  <a:pt x="231695" y="169481"/>
                </a:lnTo>
                <a:lnTo>
                  <a:pt x="234075" y="174900"/>
                </a:lnTo>
                <a:lnTo>
                  <a:pt x="235662" y="180100"/>
                </a:lnTo>
                <a:lnTo>
                  <a:pt x="236720" y="185154"/>
                </a:lnTo>
                <a:lnTo>
                  <a:pt x="237425" y="190111"/>
                </a:lnTo>
                <a:lnTo>
                  <a:pt x="237101" y="195797"/>
                </a:lnTo>
                <a:lnTo>
                  <a:pt x="236092" y="201969"/>
                </a:lnTo>
                <a:lnTo>
                  <a:pt x="234625" y="208465"/>
                </a:lnTo>
                <a:lnTo>
                  <a:pt x="232854" y="214383"/>
                </a:lnTo>
                <a:lnTo>
                  <a:pt x="230879" y="219916"/>
                </a:lnTo>
                <a:lnTo>
                  <a:pt x="228769" y="225192"/>
                </a:lnTo>
                <a:lnTo>
                  <a:pt x="227362" y="230297"/>
                </a:lnTo>
                <a:lnTo>
                  <a:pt x="226424" y="235287"/>
                </a:lnTo>
                <a:lnTo>
                  <a:pt x="225799" y="240202"/>
                </a:lnTo>
                <a:lnTo>
                  <a:pt x="223794" y="244272"/>
                </a:lnTo>
                <a:lnTo>
                  <a:pt x="220871" y="247780"/>
                </a:lnTo>
                <a:lnTo>
                  <a:pt x="217334" y="250911"/>
                </a:lnTo>
                <a:lnTo>
                  <a:pt x="209171" y="258625"/>
                </a:lnTo>
                <a:lnTo>
                  <a:pt x="190995" y="276511"/>
                </a:lnTo>
                <a:lnTo>
                  <a:pt x="185511" y="281179"/>
                </a:lnTo>
                <a:lnTo>
                  <a:pt x="179473" y="285878"/>
                </a:lnTo>
                <a:lnTo>
                  <a:pt x="173067" y="290598"/>
                </a:lnTo>
                <a:lnTo>
                  <a:pt x="166415" y="294538"/>
                </a:lnTo>
                <a:lnTo>
                  <a:pt x="159599" y="297959"/>
                </a:lnTo>
                <a:lnTo>
                  <a:pt x="152674" y="301033"/>
                </a:lnTo>
                <a:lnTo>
                  <a:pt x="145675" y="303876"/>
                </a:lnTo>
                <a:lnTo>
                  <a:pt x="138629" y="306565"/>
                </a:lnTo>
                <a:lnTo>
                  <a:pt x="131550" y="309152"/>
                </a:lnTo>
                <a:lnTo>
                  <a:pt x="124449" y="310876"/>
                </a:lnTo>
                <a:lnTo>
                  <a:pt x="117334" y="312026"/>
                </a:lnTo>
                <a:lnTo>
                  <a:pt x="110210" y="312792"/>
                </a:lnTo>
                <a:lnTo>
                  <a:pt x="103079" y="313303"/>
                </a:lnTo>
                <a:lnTo>
                  <a:pt x="95943" y="313644"/>
                </a:lnTo>
                <a:lnTo>
                  <a:pt x="82459" y="314023"/>
                </a:lnTo>
                <a:lnTo>
                  <a:pt x="55896" y="314286"/>
                </a:lnTo>
                <a:lnTo>
                  <a:pt x="41315" y="314313"/>
                </a:lnTo>
                <a:lnTo>
                  <a:pt x="36512" y="313524"/>
                </a:lnTo>
                <a:lnTo>
                  <a:pt x="31722" y="312203"/>
                </a:lnTo>
                <a:lnTo>
                  <a:pt x="26941" y="310529"/>
                </a:lnTo>
                <a:lnTo>
                  <a:pt x="22960" y="308620"/>
                </a:lnTo>
                <a:lnTo>
                  <a:pt x="16420" y="304381"/>
                </a:lnTo>
                <a:lnTo>
                  <a:pt x="10867" y="299852"/>
                </a:lnTo>
                <a:lnTo>
                  <a:pt x="5754" y="295193"/>
                </a:lnTo>
                <a:lnTo>
                  <a:pt x="835" y="290476"/>
                </a:lnTo>
                <a:lnTo>
                  <a:pt x="0" y="288107"/>
                </a:lnTo>
                <a:lnTo>
                  <a:pt x="237" y="285734"/>
                </a:lnTo>
                <a:lnTo>
                  <a:pt x="1823" y="280981"/>
                </a:lnTo>
                <a:lnTo>
                  <a:pt x="3092" y="2714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77"/>
          <p:cNvSpPr/>
          <p:nvPr/>
        </p:nvSpPr>
        <p:spPr>
          <a:xfrm>
            <a:off x="3278981" y="1364456"/>
            <a:ext cx="100013" cy="200026"/>
          </a:xfrm>
          <a:custGeom>
            <a:avLst/>
            <a:gdLst/>
            <a:ahLst/>
            <a:cxnLst/>
            <a:rect l="0" t="0" r="0" b="0"/>
            <a:pathLst>
              <a:path w="100013" h="200026">
                <a:moveTo>
                  <a:pt x="0" y="0"/>
                </a:moveTo>
                <a:lnTo>
                  <a:pt x="3792" y="3792"/>
                </a:lnTo>
                <a:lnTo>
                  <a:pt x="4909" y="5703"/>
                </a:lnTo>
                <a:lnTo>
                  <a:pt x="7275" y="12979"/>
                </a:lnTo>
                <a:lnTo>
                  <a:pt x="8819" y="16590"/>
                </a:lnTo>
                <a:lnTo>
                  <a:pt x="12651" y="24836"/>
                </a:lnTo>
                <a:lnTo>
                  <a:pt x="23910" y="47760"/>
                </a:lnTo>
                <a:lnTo>
                  <a:pt x="27053" y="52477"/>
                </a:lnTo>
                <a:lnTo>
                  <a:pt x="30735" y="57210"/>
                </a:lnTo>
                <a:lnTo>
                  <a:pt x="34777" y="61952"/>
                </a:lnTo>
                <a:lnTo>
                  <a:pt x="37472" y="66701"/>
                </a:lnTo>
                <a:lnTo>
                  <a:pt x="39269" y="71455"/>
                </a:lnTo>
                <a:lnTo>
                  <a:pt x="40467" y="76212"/>
                </a:lnTo>
                <a:lnTo>
                  <a:pt x="42059" y="80970"/>
                </a:lnTo>
                <a:lnTo>
                  <a:pt x="43915" y="85730"/>
                </a:lnTo>
                <a:lnTo>
                  <a:pt x="45945" y="90491"/>
                </a:lnTo>
                <a:lnTo>
                  <a:pt x="50318" y="100014"/>
                </a:lnTo>
                <a:lnTo>
                  <a:pt x="52595" y="104776"/>
                </a:lnTo>
                <a:lnTo>
                  <a:pt x="54114" y="109538"/>
                </a:lnTo>
                <a:lnTo>
                  <a:pt x="55125" y="114300"/>
                </a:lnTo>
                <a:lnTo>
                  <a:pt x="55800" y="119063"/>
                </a:lnTo>
                <a:lnTo>
                  <a:pt x="57044" y="123825"/>
                </a:lnTo>
                <a:lnTo>
                  <a:pt x="58667" y="128587"/>
                </a:lnTo>
                <a:lnTo>
                  <a:pt x="60543" y="133350"/>
                </a:lnTo>
                <a:lnTo>
                  <a:pt x="62587" y="138112"/>
                </a:lnTo>
                <a:lnTo>
                  <a:pt x="66975" y="147637"/>
                </a:lnTo>
                <a:lnTo>
                  <a:pt x="69256" y="151606"/>
                </a:lnTo>
                <a:lnTo>
                  <a:pt x="71571" y="155046"/>
                </a:lnTo>
                <a:lnTo>
                  <a:pt x="73907" y="158132"/>
                </a:lnTo>
                <a:lnTo>
                  <a:pt x="75465" y="161778"/>
                </a:lnTo>
                <a:lnTo>
                  <a:pt x="76504" y="165796"/>
                </a:lnTo>
                <a:lnTo>
                  <a:pt x="77197" y="170062"/>
                </a:lnTo>
                <a:lnTo>
                  <a:pt x="78452" y="173699"/>
                </a:lnTo>
                <a:lnTo>
                  <a:pt x="80082" y="176918"/>
                </a:lnTo>
                <a:lnTo>
                  <a:pt x="84610" y="183995"/>
                </a:lnTo>
                <a:lnTo>
                  <a:pt x="87346" y="187080"/>
                </a:lnTo>
                <a:lnTo>
                  <a:pt x="91777" y="191735"/>
                </a:lnTo>
                <a:lnTo>
                  <a:pt x="92141" y="192911"/>
                </a:lnTo>
                <a:lnTo>
                  <a:pt x="92545" y="196334"/>
                </a:lnTo>
                <a:lnTo>
                  <a:pt x="93447" y="197564"/>
                </a:lnTo>
                <a:lnTo>
                  <a:pt x="94842" y="198384"/>
                </a:lnTo>
                <a:lnTo>
                  <a:pt x="100012" y="2000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78"/>
          <p:cNvSpPr/>
          <p:nvPr/>
        </p:nvSpPr>
        <p:spPr>
          <a:xfrm>
            <a:off x="3264693" y="1450181"/>
            <a:ext cx="242889" cy="28576"/>
          </a:xfrm>
          <a:custGeom>
            <a:avLst/>
            <a:gdLst/>
            <a:ahLst/>
            <a:cxnLst/>
            <a:rect l="0" t="0" r="0" b="0"/>
            <a:pathLst>
              <a:path w="242889" h="28576">
                <a:moveTo>
                  <a:pt x="0" y="28575"/>
                </a:moveTo>
                <a:lnTo>
                  <a:pt x="0" y="24782"/>
                </a:lnTo>
                <a:lnTo>
                  <a:pt x="794" y="23665"/>
                </a:lnTo>
                <a:lnTo>
                  <a:pt x="2117" y="22921"/>
                </a:lnTo>
                <a:lnTo>
                  <a:pt x="3793" y="22424"/>
                </a:lnTo>
                <a:lnTo>
                  <a:pt x="9888" y="21872"/>
                </a:lnTo>
                <a:lnTo>
                  <a:pt x="13735" y="21725"/>
                </a:lnTo>
                <a:lnTo>
                  <a:pt x="26736" y="21518"/>
                </a:lnTo>
                <a:lnTo>
                  <a:pt x="121543" y="21431"/>
                </a:lnTo>
                <a:lnTo>
                  <a:pt x="129447" y="20637"/>
                </a:lnTo>
                <a:lnTo>
                  <a:pt x="137893" y="19314"/>
                </a:lnTo>
                <a:lnTo>
                  <a:pt x="146697" y="17639"/>
                </a:lnTo>
                <a:lnTo>
                  <a:pt x="154154" y="16522"/>
                </a:lnTo>
                <a:lnTo>
                  <a:pt x="160713" y="15777"/>
                </a:lnTo>
                <a:lnTo>
                  <a:pt x="166674" y="15280"/>
                </a:lnTo>
                <a:lnTo>
                  <a:pt x="173028" y="14156"/>
                </a:lnTo>
                <a:lnTo>
                  <a:pt x="179646" y="12612"/>
                </a:lnTo>
                <a:lnTo>
                  <a:pt x="186439" y="10789"/>
                </a:lnTo>
                <a:lnTo>
                  <a:pt x="193349" y="9574"/>
                </a:lnTo>
                <a:lnTo>
                  <a:pt x="200337" y="8764"/>
                </a:lnTo>
                <a:lnTo>
                  <a:pt x="207377" y="8224"/>
                </a:lnTo>
                <a:lnTo>
                  <a:pt x="213657" y="7070"/>
                </a:lnTo>
                <a:lnTo>
                  <a:pt x="219432" y="5507"/>
                </a:lnTo>
                <a:lnTo>
                  <a:pt x="224869" y="3671"/>
                </a:lnTo>
                <a:lnTo>
                  <a:pt x="229288" y="2447"/>
                </a:lnTo>
                <a:lnTo>
                  <a:pt x="233027" y="1632"/>
                </a:lnTo>
                <a:lnTo>
                  <a:pt x="24288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79"/>
          <p:cNvSpPr/>
          <p:nvPr/>
        </p:nvSpPr>
        <p:spPr>
          <a:xfrm>
            <a:off x="3601541" y="1328737"/>
            <a:ext cx="224119" cy="257176"/>
          </a:xfrm>
          <a:custGeom>
            <a:avLst/>
            <a:gdLst/>
            <a:ahLst/>
            <a:cxnLst/>
            <a:rect l="0" t="0" r="0" b="0"/>
            <a:pathLst>
              <a:path w="224119" h="257176">
                <a:moveTo>
                  <a:pt x="48915" y="0"/>
                </a:moveTo>
                <a:lnTo>
                  <a:pt x="48915" y="3792"/>
                </a:lnTo>
                <a:lnTo>
                  <a:pt x="48121" y="5703"/>
                </a:lnTo>
                <a:lnTo>
                  <a:pt x="45122" y="9943"/>
                </a:lnTo>
                <a:lnTo>
                  <a:pt x="44005" y="12979"/>
                </a:lnTo>
                <a:lnTo>
                  <a:pt x="42764" y="20585"/>
                </a:lnTo>
                <a:lnTo>
                  <a:pt x="41639" y="24042"/>
                </a:lnTo>
                <a:lnTo>
                  <a:pt x="38273" y="30000"/>
                </a:lnTo>
                <a:lnTo>
                  <a:pt x="31915" y="37817"/>
                </a:lnTo>
                <a:lnTo>
                  <a:pt x="29644" y="41880"/>
                </a:lnTo>
                <a:lnTo>
                  <a:pt x="27336" y="46970"/>
                </a:lnTo>
                <a:lnTo>
                  <a:pt x="25004" y="52745"/>
                </a:lnTo>
                <a:lnTo>
                  <a:pt x="22656" y="58182"/>
                </a:lnTo>
                <a:lnTo>
                  <a:pt x="17930" y="68457"/>
                </a:lnTo>
                <a:lnTo>
                  <a:pt x="16352" y="73419"/>
                </a:lnTo>
                <a:lnTo>
                  <a:pt x="15300" y="78315"/>
                </a:lnTo>
                <a:lnTo>
                  <a:pt x="14599" y="83166"/>
                </a:lnTo>
                <a:lnTo>
                  <a:pt x="13337" y="87988"/>
                </a:lnTo>
                <a:lnTo>
                  <a:pt x="11703" y="92790"/>
                </a:lnTo>
                <a:lnTo>
                  <a:pt x="9819" y="97579"/>
                </a:lnTo>
                <a:lnTo>
                  <a:pt x="8563" y="102359"/>
                </a:lnTo>
                <a:lnTo>
                  <a:pt x="7727" y="107133"/>
                </a:lnTo>
                <a:lnTo>
                  <a:pt x="7168" y="111903"/>
                </a:lnTo>
                <a:lnTo>
                  <a:pt x="6003" y="116671"/>
                </a:lnTo>
                <a:lnTo>
                  <a:pt x="4432" y="121437"/>
                </a:lnTo>
                <a:lnTo>
                  <a:pt x="2591" y="126202"/>
                </a:lnTo>
                <a:lnTo>
                  <a:pt x="1363" y="131759"/>
                </a:lnTo>
                <a:lnTo>
                  <a:pt x="545" y="137846"/>
                </a:lnTo>
                <a:lnTo>
                  <a:pt x="0" y="144285"/>
                </a:lnTo>
                <a:lnTo>
                  <a:pt x="430" y="149371"/>
                </a:lnTo>
                <a:lnTo>
                  <a:pt x="4034" y="161116"/>
                </a:lnTo>
                <a:lnTo>
                  <a:pt x="4707" y="165354"/>
                </a:lnTo>
                <a:lnTo>
                  <a:pt x="5155" y="169767"/>
                </a:lnTo>
                <a:lnTo>
                  <a:pt x="6248" y="174297"/>
                </a:lnTo>
                <a:lnTo>
                  <a:pt x="7770" y="178904"/>
                </a:lnTo>
                <a:lnTo>
                  <a:pt x="9579" y="183563"/>
                </a:lnTo>
                <a:lnTo>
                  <a:pt x="11578" y="188257"/>
                </a:lnTo>
                <a:lnTo>
                  <a:pt x="15917" y="197705"/>
                </a:lnTo>
                <a:lnTo>
                  <a:pt x="20491" y="205079"/>
                </a:lnTo>
                <a:lnTo>
                  <a:pt x="25963" y="211796"/>
                </a:lnTo>
                <a:lnTo>
                  <a:pt x="29645" y="215810"/>
                </a:lnTo>
                <a:lnTo>
                  <a:pt x="40295" y="226927"/>
                </a:lnTo>
                <a:lnTo>
                  <a:pt x="46671" y="232619"/>
                </a:lnTo>
                <a:lnTo>
                  <a:pt x="50594" y="235248"/>
                </a:lnTo>
                <a:lnTo>
                  <a:pt x="54797" y="237795"/>
                </a:lnTo>
                <a:lnTo>
                  <a:pt x="59186" y="240286"/>
                </a:lnTo>
                <a:lnTo>
                  <a:pt x="68297" y="245171"/>
                </a:lnTo>
                <a:lnTo>
                  <a:pt x="73742" y="246791"/>
                </a:lnTo>
                <a:lnTo>
                  <a:pt x="79754" y="247871"/>
                </a:lnTo>
                <a:lnTo>
                  <a:pt x="86143" y="248591"/>
                </a:lnTo>
                <a:lnTo>
                  <a:pt x="91990" y="248277"/>
                </a:lnTo>
                <a:lnTo>
                  <a:pt x="97475" y="247275"/>
                </a:lnTo>
                <a:lnTo>
                  <a:pt x="102720" y="245812"/>
                </a:lnTo>
                <a:lnTo>
                  <a:pt x="108597" y="244837"/>
                </a:lnTo>
                <a:lnTo>
                  <a:pt x="114897" y="244187"/>
                </a:lnTo>
                <a:lnTo>
                  <a:pt x="121478" y="243754"/>
                </a:lnTo>
                <a:lnTo>
                  <a:pt x="127453" y="242671"/>
                </a:lnTo>
                <a:lnTo>
                  <a:pt x="133024" y="241156"/>
                </a:lnTo>
                <a:lnTo>
                  <a:pt x="138324" y="239352"/>
                </a:lnTo>
                <a:lnTo>
                  <a:pt x="144240" y="236562"/>
                </a:lnTo>
                <a:lnTo>
                  <a:pt x="150565" y="233114"/>
                </a:lnTo>
                <a:lnTo>
                  <a:pt x="157163" y="229228"/>
                </a:lnTo>
                <a:lnTo>
                  <a:pt x="163149" y="225844"/>
                </a:lnTo>
                <a:lnTo>
                  <a:pt x="174034" y="219967"/>
                </a:lnTo>
                <a:lnTo>
                  <a:pt x="189086" y="212195"/>
                </a:lnTo>
                <a:lnTo>
                  <a:pt x="193956" y="208932"/>
                </a:lnTo>
                <a:lnTo>
                  <a:pt x="198790" y="205169"/>
                </a:lnTo>
                <a:lnTo>
                  <a:pt x="203601" y="201073"/>
                </a:lnTo>
                <a:lnTo>
                  <a:pt x="207601" y="197549"/>
                </a:lnTo>
                <a:lnTo>
                  <a:pt x="214163" y="191516"/>
                </a:lnTo>
                <a:lnTo>
                  <a:pt x="216230" y="188002"/>
                </a:lnTo>
                <a:lnTo>
                  <a:pt x="217608" y="184073"/>
                </a:lnTo>
                <a:lnTo>
                  <a:pt x="218527" y="179865"/>
                </a:lnTo>
                <a:lnTo>
                  <a:pt x="221665" y="173073"/>
                </a:lnTo>
                <a:lnTo>
                  <a:pt x="223613" y="170151"/>
                </a:lnTo>
                <a:lnTo>
                  <a:pt x="224118" y="166615"/>
                </a:lnTo>
                <a:lnTo>
                  <a:pt x="223660" y="162671"/>
                </a:lnTo>
                <a:lnTo>
                  <a:pt x="221829" y="154848"/>
                </a:lnTo>
                <a:lnTo>
                  <a:pt x="221016" y="148726"/>
                </a:lnTo>
                <a:lnTo>
                  <a:pt x="220005" y="145982"/>
                </a:lnTo>
                <a:lnTo>
                  <a:pt x="216765" y="140816"/>
                </a:lnTo>
                <a:lnTo>
                  <a:pt x="213996" y="139121"/>
                </a:lnTo>
                <a:lnTo>
                  <a:pt x="210563" y="137991"/>
                </a:lnTo>
                <a:lnTo>
                  <a:pt x="206687" y="137238"/>
                </a:lnTo>
                <a:lnTo>
                  <a:pt x="200262" y="134284"/>
                </a:lnTo>
                <a:lnTo>
                  <a:pt x="197438" y="132385"/>
                </a:lnTo>
                <a:lnTo>
                  <a:pt x="193968" y="131119"/>
                </a:lnTo>
                <a:lnTo>
                  <a:pt x="190067" y="130275"/>
                </a:lnTo>
                <a:lnTo>
                  <a:pt x="185878" y="129713"/>
                </a:lnTo>
                <a:lnTo>
                  <a:pt x="181499" y="130131"/>
                </a:lnTo>
                <a:lnTo>
                  <a:pt x="176992" y="131204"/>
                </a:lnTo>
                <a:lnTo>
                  <a:pt x="172399" y="132713"/>
                </a:lnTo>
                <a:lnTo>
                  <a:pt x="167750" y="134513"/>
                </a:lnTo>
                <a:lnTo>
                  <a:pt x="163064" y="136507"/>
                </a:lnTo>
                <a:lnTo>
                  <a:pt x="153623" y="140838"/>
                </a:lnTo>
                <a:lnTo>
                  <a:pt x="134627" y="150087"/>
                </a:lnTo>
                <a:lnTo>
                  <a:pt x="129868" y="152445"/>
                </a:lnTo>
                <a:lnTo>
                  <a:pt x="125903" y="154811"/>
                </a:lnTo>
                <a:lnTo>
                  <a:pt x="119379" y="159557"/>
                </a:lnTo>
                <a:lnTo>
                  <a:pt x="113835" y="166429"/>
                </a:lnTo>
                <a:lnTo>
                  <a:pt x="111245" y="170484"/>
                </a:lnTo>
                <a:lnTo>
                  <a:pt x="107931" y="174775"/>
                </a:lnTo>
                <a:lnTo>
                  <a:pt x="104133" y="179223"/>
                </a:lnTo>
                <a:lnTo>
                  <a:pt x="96475" y="187605"/>
                </a:lnTo>
                <a:lnTo>
                  <a:pt x="90425" y="193976"/>
                </a:lnTo>
                <a:lnTo>
                  <a:pt x="88495" y="196786"/>
                </a:lnTo>
                <a:lnTo>
                  <a:pt x="86350" y="202025"/>
                </a:lnTo>
                <a:lnTo>
                  <a:pt x="83280" y="209116"/>
                </a:lnTo>
                <a:lnTo>
                  <a:pt x="80063" y="216765"/>
                </a:lnTo>
                <a:lnTo>
                  <a:pt x="78633" y="222811"/>
                </a:lnTo>
                <a:lnTo>
                  <a:pt x="77828" y="230677"/>
                </a:lnTo>
                <a:lnTo>
                  <a:pt x="77591" y="238035"/>
                </a:lnTo>
                <a:lnTo>
                  <a:pt x="77498" y="248612"/>
                </a:lnTo>
                <a:lnTo>
                  <a:pt x="79611" y="251517"/>
                </a:lnTo>
                <a:lnTo>
                  <a:pt x="84634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80"/>
          <p:cNvSpPr/>
          <p:nvPr/>
        </p:nvSpPr>
        <p:spPr>
          <a:xfrm>
            <a:off x="264318" y="2014537"/>
            <a:ext cx="285751" cy="18387"/>
          </a:xfrm>
          <a:custGeom>
            <a:avLst/>
            <a:gdLst/>
            <a:ahLst/>
            <a:cxnLst/>
            <a:rect l="0" t="0" r="0" b="0"/>
            <a:pathLst>
              <a:path w="285751" h="18387">
                <a:moveTo>
                  <a:pt x="0" y="0"/>
                </a:moveTo>
                <a:lnTo>
                  <a:pt x="0" y="6850"/>
                </a:lnTo>
                <a:lnTo>
                  <a:pt x="8819" y="7132"/>
                </a:lnTo>
                <a:lnTo>
                  <a:pt x="10642" y="7136"/>
                </a:lnTo>
                <a:lnTo>
                  <a:pt x="12651" y="7932"/>
                </a:lnTo>
                <a:lnTo>
                  <a:pt x="14784" y="9257"/>
                </a:lnTo>
                <a:lnTo>
                  <a:pt x="17000" y="10934"/>
                </a:lnTo>
                <a:lnTo>
                  <a:pt x="20065" y="12052"/>
                </a:lnTo>
                <a:lnTo>
                  <a:pt x="23695" y="12797"/>
                </a:lnTo>
                <a:lnTo>
                  <a:pt x="27703" y="13294"/>
                </a:lnTo>
                <a:lnTo>
                  <a:pt x="34273" y="13846"/>
                </a:lnTo>
                <a:lnTo>
                  <a:pt x="41426" y="14091"/>
                </a:lnTo>
                <a:lnTo>
                  <a:pt x="52543" y="14200"/>
                </a:lnTo>
                <a:lnTo>
                  <a:pt x="58048" y="15023"/>
                </a:lnTo>
                <a:lnTo>
                  <a:pt x="63305" y="16365"/>
                </a:lnTo>
                <a:lnTo>
                  <a:pt x="68397" y="18054"/>
                </a:lnTo>
                <a:lnTo>
                  <a:pt x="73379" y="18386"/>
                </a:lnTo>
                <a:lnTo>
                  <a:pt x="78288" y="17814"/>
                </a:lnTo>
                <a:lnTo>
                  <a:pt x="83149" y="16638"/>
                </a:lnTo>
                <a:lnTo>
                  <a:pt x="88770" y="15855"/>
                </a:lnTo>
                <a:lnTo>
                  <a:pt x="94899" y="15332"/>
                </a:lnTo>
                <a:lnTo>
                  <a:pt x="101366" y="14984"/>
                </a:lnTo>
                <a:lnTo>
                  <a:pt x="112785" y="14597"/>
                </a:lnTo>
                <a:lnTo>
                  <a:pt x="132372" y="14379"/>
                </a:lnTo>
                <a:lnTo>
                  <a:pt x="285750" y="142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81"/>
          <p:cNvSpPr/>
          <p:nvPr/>
        </p:nvSpPr>
        <p:spPr>
          <a:xfrm>
            <a:off x="600078" y="1857375"/>
            <a:ext cx="228140" cy="268347"/>
          </a:xfrm>
          <a:custGeom>
            <a:avLst/>
            <a:gdLst/>
            <a:ahLst/>
            <a:cxnLst/>
            <a:rect l="0" t="0" r="0" b="0"/>
            <a:pathLst>
              <a:path w="228140" h="268347">
                <a:moveTo>
                  <a:pt x="214309" y="0"/>
                </a:moveTo>
                <a:lnTo>
                  <a:pt x="186606" y="0"/>
                </a:lnTo>
                <a:lnTo>
                  <a:pt x="182347" y="793"/>
                </a:lnTo>
                <a:lnTo>
                  <a:pt x="177920" y="2116"/>
                </a:lnTo>
                <a:lnTo>
                  <a:pt x="173381" y="3792"/>
                </a:lnTo>
                <a:lnTo>
                  <a:pt x="167973" y="4909"/>
                </a:lnTo>
                <a:lnTo>
                  <a:pt x="161987" y="5654"/>
                </a:lnTo>
                <a:lnTo>
                  <a:pt x="155615" y="6150"/>
                </a:lnTo>
                <a:lnTo>
                  <a:pt x="148986" y="6481"/>
                </a:lnTo>
                <a:lnTo>
                  <a:pt x="135270" y="6849"/>
                </a:lnTo>
                <a:lnTo>
                  <a:pt x="127485" y="7741"/>
                </a:lnTo>
                <a:lnTo>
                  <a:pt x="119120" y="9129"/>
                </a:lnTo>
                <a:lnTo>
                  <a:pt x="110369" y="10848"/>
                </a:lnTo>
                <a:lnTo>
                  <a:pt x="102153" y="11995"/>
                </a:lnTo>
                <a:lnTo>
                  <a:pt x="94295" y="12759"/>
                </a:lnTo>
                <a:lnTo>
                  <a:pt x="86674" y="13268"/>
                </a:lnTo>
                <a:lnTo>
                  <a:pt x="79213" y="13608"/>
                </a:lnTo>
                <a:lnTo>
                  <a:pt x="64573" y="13985"/>
                </a:lnTo>
                <a:lnTo>
                  <a:pt x="31396" y="14261"/>
                </a:lnTo>
                <a:lnTo>
                  <a:pt x="27279" y="13476"/>
                </a:lnTo>
                <a:lnTo>
                  <a:pt x="17694" y="9372"/>
                </a:lnTo>
                <a:lnTo>
                  <a:pt x="12360" y="8134"/>
                </a:lnTo>
                <a:lnTo>
                  <a:pt x="7343" y="7584"/>
                </a:lnTo>
                <a:lnTo>
                  <a:pt x="124" y="7151"/>
                </a:lnTo>
                <a:lnTo>
                  <a:pt x="13" y="14915"/>
                </a:lnTo>
                <a:lnTo>
                  <a:pt x="0" y="27728"/>
                </a:lnTo>
                <a:lnTo>
                  <a:pt x="792" y="31185"/>
                </a:lnTo>
                <a:lnTo>
                  <a:pt x="3790" y="37143"/>
                </a:lnTo>
                <a:lnTo>
                  <a:pt x="7768" y="44554"/>
                </a:lnTo>
                <a:lnTo>
                  <a:pt x="9940" y="48752"/>
                </a:lnTo>
                <a:lnTo>
                  <a:pt x="11388" y="53139"/>
                </a:lnTo>
                <a:lnTo>
                  <a:pt x="12353" y="57651"/>
                </a:lnTo>
                <a:lnTo>
                  <a:pt x="12997" y="62246"/>
                </a:lnTo>
                <a:lnTo>
                  <a:pt x="13426" y="67691"/>
                </a:lnTo>
                <a:lnTo>
                  <a:pt x="13712" y="73702"/>
                </a:lnTo>
                <a:lnTo>
                  <a:pt x="14030" y="85937"/>
                </a:lnTo>
                <a:lnTo>
                  <a:pt x="14171" y="96667"/>
                </a:lnTo>
                <a:lnTo>
                  <a:pt x="13415" y="101751"/>
                </a:lnTo>
                <a:lnTo>
                  <a:pt x="12117" y="106727"/>
                </a:lnTo>
                <a:lnTo>
                  <a:pt x="10458" y="111633"/>
                </a:lnTo>
                <a:lnTo>
                  <a:pt x="9352" y="116490"/>
                </a:lnTo>
                <a:lnTo>
                  <a:pt x="8615" y="121316"/>
                </a:lnTo>
                <a:lnTo>
                  <a:pt x="8123" y="126121"/>
                </a:lnTo>
                <a:lnTo>
                  <a:pt x="7577" y="133577"/>
                </a:lnTo>
                <a:lnTo>
                  <a:pt x="7432" y="136676"/>
                </a:lnTo>
                <a:lnTo>
                  <a:pt x="5153" y="144353"/>
                </a:lnTo>
                <a:lnTo>
                  <a:pt x="1015" y="154632"/>
                </a:lnTo>
                <a:lnTo>
                  <a:pt x="131" y="162483"/>
                </a:lnTo>
                <a:lnTo>
                  <a:pt x="86" y="163091"/>
                </a:lnTo>
                <a:lnTo>
                  <a:pt x="2153" y="165882"/>
                </a:lnTo>
                <a:lnTo>
                  <a:pt x="6848" y="171124"/>
                </a:lnTo>
                <a:lnTo>
                  <a:pt x="7054" y="167561"/>
                </a:lnTo>
                <a:lnTo>
                  <a:pt x="7876" y="166476"/>
                </a:lnTo>
                <a:lnTo>
                  <a:pt x="9218" y="165753"/>
                </a:lnTo>
                <a:lnTo>
                  <a:pt x="10907" y="165270"/>
                </a:lnTo>
                <a:lnTo>
                  <a:pt x="14900" y="162618"/>
                </a:lnTo>
                <a:lnTo>
                  <a:pt x="20114" y="158793"/>
                </a:lnTo>
                <a:lnTo>
                  <a:pt x="23727" y="156662"/>
                </a:lnTo>
                <a:lnTo>
                  <a:pt x="27723" y="154447"/>
                </a:lnTo>
                <a:lnTo>
                  <a:pt x="34280" y="147753"/>
                </a:lnTo>
                <a:lnTo>
                  <a:pt x="37140" y="143746"/>
                </a:lnTo>
                <a:lnTo>
                  <a:pt x="41427" y="140280"/>
                </a:lnTo>
                <a:lnTo>
                  <a:pt x="46667" y="137176"/>
                </a:lnTo>
                <a:lnTo>
                  <a:pt x="68394" y="126491"/>
                </a:lnTo>
                <a:lnTo>
                  <a:pt x="74170" y="124015"/>
                </a:lnTo>
                <a:lnTo>
                  <a:pt x="80402" y="121570"/>
                </a:lnTo>
                <a:lnTo>
                  <a:pt x="86937" y="119147"/>
                </a:lnTo>
                <a:lnTo>
                  <a:pt x="94470" y="117531"/>
                </a:lnTo>
                <a:lnTo>
                  <a:pt x="102666" y="116454"/>
                </a:lnTo>
                <a:lnTo>
                  <a:pt x="111305" y="115736"/>
                </a:lnTo>
                <a:lnTo>
                  <a:pt x="119446" y="115257"/>
                </a:lnTo>
                <a:lnTo>
                  <a:pt x="134841" y="114725"/>
                </a:lnTo>
                <a:lnTo>
                  <a:pt x="141487" y="115377"/>
                </a:lnTo>
                <a:lnTo>
                  <a:pt x="147505" y="116605"/>
                </a:lnTo>
                <a:lnTo>
                  <a:pt x="153104" y="118218"/>
                </a:lnTo>
                <a:lnTo>
                  <a:pt x="165676" y="122127"/>
                </a:lnTo>
                <a:lnTo>
                  <a:pt x="172362" y="124280"/>
                </a:lnTo>
                <a:lnTo>
                  <a:pt x="178407" y="126509"/>
                </a:lnTo>
                <a:lnTo>
                  <a:pt x="184024" y="128790"/>
                </a:lnTo>
                <a:lnTo>
                  <a:pt x="189357" y="131103"/>
                </a:lnTo>
                <a:lnTo>
                  <a:pt x="199515" y="135791"/>
                </a:lnTo>
                <a:lnTo>
                  <a:pt x="204446" y="138152"/>
                </a:lnTo>
                <a:lnTo>
                  <a:pt x="208528" y="141314"/>
                </a:lnTo>
                <a:lnTo>
                  <a:pt x="215179" y="149060"/>
                </a:lnTo>
                <a:lnTo>
                  <a:pt x="218064" y="153348"/>
                </a:lnTo>
                <a:lnTo>
                  <a:pt x="220781" y="157795"/>
                </a:lnTo>
                <a:lnTo>
                  <a:pt x="223386" y="162346"/>
                </a:lnTo>
                <a:lnTo>
                  <a:pt x="225123" y="166968"/>
                </a:lnTo>
                <a:lnTo>
                  <a:pt x="226281" y="171637"/>
                </a:lnTo>
                <a:lnTo>
                  <a:pt x="227053" y="176337"/>
                </a:lnTo>
                <a:lnTo>
                  <a:pt x="227567" y="181058"/>
                </a:lnTo>
                <a:lnTo>
                  <a:pt x="227910" y="185793"/>
                </a:lnTo>
                <a:lnTo>
                  <a:pt x="228139" y="190537"/>
                </a:lnTo>
                <a:lnTo>
                  <a:pt x="227498" y="195287"/>
                </a:lnTo>
                <a:lnTo>
                  <a:pt x="226277" y="200041"/>
                </a:lnTo>
                <a:lnTo>
                  <a:pt x="224669" y="204798"/>
                </a:lnTo>
                <a:lnTo>
                  <a:pt x="223597" y="209557"/>
                </a:lnTo>
                <a:lnTo>
                  <a:pt x="222882" y="214317"/>
                </a:lnTo>
                <a:lnTo>
                  <a:pt x="222406" y="219078"/>
                </a:lnTo>
                <a:lnTo>
                  <a:pt x="220500" y="223046"/>
                </a:lnTo>
                <a:lnTo>
                  <a:pt x="217643" y="226484"/>
                </a:lnTo>
                <a:lnTo>
                  <a:pt x="214150" y="229571"/>
                </a:lnTo>
                <a:lnTo>
                  <a:pt x="206036" y="237233"/>
                </a:lnTo>
                <a:lnTo>
                  <a:pt x="191685" y="251295"/>
                </a:lnTo>
                <a:lnTo>
                  <a:pt x="188114" y="254049"/>
                </a:lnTo>
                <a:lnTo>
                  <a:pt x="184145" y="256678"/>
                </a:lnTo>
                <a:lnTo>
                  <a:pt x="179912" y="259225"/>
                </a:lnTo>
                <a:lnTo>
                  <a:pt x="175503" y="260923"/>
                </a:lnTo>
                <a:lnTo>
                  <a:pt x="170976" y="262055"/>
                </a:lnTo>
                <a:lnTo>
                  <a:pt x="166370" y="262809"/>
                </a:lnTo>
                <a:lnTo>
                  <a:pt x="161712" y="263312"/>
                </a:lnTo>
                <a:lnTo>
                  <a:pt x="157020" y="263648"/>
                </a:lnTo>
                <a:lnTo>
                  <a:pt x="152304" y="263871"/>
                </a:lnTo>
                <a:lnTo>
                  <a:pt x="146778" y="264814"/>
                </a:lnTo>
                <a:lnTo>
                  <a:pt x="140714" y="266236"/>
                </a:lnTo>
                <a:lnTo>
                  <a:pt x="134289" y="267978"/>
                </a:lnTo>
                <a:lnTo>
                  <a:pt x="129212" y="268346"/>
                </a:lnTo>
                <a:lnTo>
                  <a:pt x="125034" y="267797"/>
                </a:lnTo>
                <a:lnTo>
                  <a:pt x="118275" y="265864"/>
                </a:lnTo>
                <a:lnTo>
                  <a:pt x="112625" y="265005"/>
                </a:lnTo>
                <a:lnTo>
                  <a:pt x="109214" y="264776"/>
                </a:lnTo>
                <a:lnTo>
                  <a:pt x="105352" y="264624"/>
                </a:lnTo>
                <a:lnTo>
                  <a:pt x="101189" y="264522"/>
                </a:lnTo>
                <a:lnTo>
                  <a:pt x="98415" y="263660"/>
                </a:lnTo>
                <a:lnTo>
                  <a:pt x="96565" y="262292"/>
                </a:lnTo>
                <a:lnTo>
                  <a:pt x="95332" y="260586"/>
                </a:lnTo>
                <a:lnTo>
                  <a:pt x="93716" y="259449"/>
                </a:lnTo>
                <a:lnTo>
                  <a:pt x="89804" y="258185"/>
                </a:lnTo>
                <a:lnTo>
                  <a:pt x="83139" y="257474"/>
                </a:lnTo>
                <a:lnTo>
                  <a:pt x="79929" y="257263"/>
                </a:lnTo>
                <a:lnTo>
                  <a:pt x="79479" y="256440"/>
                </a:lnTo>
                <a:lnTo>
                  <a:pt x="78578" y="2500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82"/>
          <p:cNvSpPr/>
          <p:nvPr/>
        </p:nvSpPr>
        <p:spPr>
          <a:xfrm>
            <a:off x="871537" y="1957747"/>
            <a:ext cx="278509" cy="371113"/>
          </a:xfrm>
          <a:custGeom>
            <a:avLst/>
            <a:gdLst/>
            <a:ahLst/>
            <a:cxnLst/>
            <a:rect l="0" t="0" r="0" b="0"/>
            <a:pathLst>
              <a:path w="278509" h="371113">
                <a:moveTo>
                  <a:pt x="28575" y="13928"/>
                </a:moveTo>
                <a:lnTo>
                  <a:pt x="28575" y="20777"/>
                </a:lnTo>
                <a:lnTo>
                  <a:pt x="32367" y="24776"/>
                </a:lnTo>
                <a:lnTo>
                  <a:pt x="33484" y="26716"/>
                </a:lnTo>
                <a:lnTo>
                  <a:pt x="37394" y="37650"/>
                </a:lnTo>
                <a:lnTo>
                  <a:pt x="40432" y="45108"/>
                </a:lnTo>
                <a:lnTo>
                  <a:pt x="42936" y="54563"/>
                </a:lnTo>
                <a:lnTo>
                  <a:pt x="46335" y="62680"/>
                </a:lnTo>
                <a:lnTo>
                  <a:pt x="50491" y="71578"/>
                </a:lnTo>
                <a:lnTo>
                  <a:pt x="54984" y="80031"/>
                </a:lnTo>
                <a:lnTo>
                  <a:pt x="61976" y="90046"/>
                </a:lnTo>
                <a:lnTo>
                  <a:pt x="66703" y="98294"/>
                </a:lnTo>
                <a:lnTo>
                  <a:pt x="71450" y="107250"/>
                </a:lnTo>
                <a:lnTo>
                  <a:pt x="76206" y="115729"/>
                </a:lnTo>
                <a:lnTo>
                  <a:pt x="83345" y="124965"/>
                </a:lnTo>
                <a:lnTo>
                  <a:pt x="88107" y="130217"/>
                </a:lnTo>
                <a:lnTo>
                  <a:pt x="94986" y="135197"/>
                </a:lnTo>
                <a:lnTo>
                  <a:pt x="102541" y="140056"/>
                </a:lnTo>
                <a:lnTo>
                  <a:pt x="108545" y="144862"/>
                </a:lnTo>
                <a:lnTo>
                  <a:pt x="113859" y="147527"/>
                </a:lnTo>
                <a:lnTo>
                  <a:pt x="121313" y="149027"/>
                </a:lnTo>
                <a:lnTo>
                  <a:pt x="126942" y="149378"/>
                </a:lnTo>
                <a:lnTo>
                  <a:pt x="134735" y="149534"/>
                </a:lnTo>
                <a:lnTo>
                  <a:pt x="139036" y="148782"/>
                </a:lnTo>
                <a:lnTo>
                  <a:pt x="143491" y="147487"/>
                </a:lnTo>
                <a:lnTo>
                  <a:pt x="151880" y="143931"/>
                </a:lnTo>
                <a:lnTo>
                  <a:pt x="158254" y="139705"/>
                </a:lnTo>
                <a:lnTo>
                  <a:pt x="163733" y="133064"/>
                </a:lnTo>
                <a:lnTo>
                  <a:pt x="168020" y="125614"/>
                </a:lnTo>
                <a:lnTo>
                  <a:pt x="171228" y="116164"/>
                </a:lnTo>
                <a:lnTo>
                  <a:pt x="174791" y="108050"/>
                </a:lnTo>
                <a:lnTo>
                  <a:pt x="181259" y="94556"/>
                </a:lnTo>
                <a:lnTo>
                  <a:pt x="183747" y="85217"/>
                </a:lnTo>
                <a:lnTo>
                  <a:pt x="185647" y="75774"/>
                </a:lnTo>
                <a:lnTo>
                  <a:pt x="189137" y="66286"/>
                </a:lnTo>
                <a:lnTo>
                  <a:pt x="191217" y="56777"/>
                </a:lnTo>
                <a:lnTo>
                  <a:pt x="192142" y="47259"/>
                </a:lnTo>
                <a:lnTo>
                  <a:pt x="192552" y="37737"/>
                </a:lnTo>
                <a:lnTo>
                  <a:pt x="193456" y="33770"/>
                </a:lnTo>
                <a:lnTo>
                  <a:pt x="197726" y="23599"/>
                </a:lnTo>
                <a:lnTo>
                  <a:pt x="199344" y="12472"/>
                </a:lnTo>
                <a:lnTo>
                  <a:pt x="199985" y="1462"/>
                </a:lnTo>
                <a:lnTo>
                  <a:pt x="200017" y="0"/>
                </a:lnTo>
                <a:lnTo>
                  <a:pt x="206175" y="5822"/>
                </a:lnTo>
                <a:lnTo>
                  <a:pt x="206727" y="8473"/>
                </a:lnTo>
                <a:lnTo>
                  <a:pt x="207082" y="16642"/>
                </a:lnTo>
                <a:lnTo>
                  <a:pt x="207904" y="18912"/>
                </a:lnTo>
                <a:lnTo>
                  <a:pt x="214928" y="30376"/>
                </a:lnTo>
                <a:lnTo>
                  <a:pt x="220142" y="38700"/>
                </a:lnTo>
                <a:lnTo>
                  <a:pt x="227752" y="47692"/>
                </a:lnTo>
                <a:lnTo>
                  <a:pt x="234308" y="59096"/>
                </a:lnTo>
                <a:lnTo>
                  <a:pt x="239868" y="71309"/>
                </a:lnTo>
                <a:lnTo>
                  <a:pt x="244985" y="82028"/>
                </a:lnTo>
                <a:lnTo>
                  <a:pt x="247461" y="87903"/>
                </a:lnTo>
                <a:lnTo>
                  <a:pt x="249905" y="94201"/>
                </a:lnTo>
                <a:lnTo>
                  <a:pt x="252328" y="100781"/>
                </a:lnTo>
                <a:lnTo>
                  <a:pt x="257138" y="112325"/>
                </a:lnTo>
                <a:lnTo>
                  <a:pt x="261921" y="123541"/>
                </a:lnTo>
                <a:lnTo>
                  <a:pt x="266693" y="136463"/>
                </a:lnTo>
                <a:lnTo>
                  <a:pt x="268283" y="143243"/>
                </a:lnTo>
                <a:lnTo>
                  <a:pt x="269343" y="150144"/>
                </a:lnTo>
                <a:lnTo>
                  <a:pt x="270049" y="157126"/>
                </a:lnTo>
                <a:lnTo>
                  <a:pt x="271314" y="164162"/>
                </a:lnTo>
                <a:lnTo>
                  <a:pt x="272951" y="171234"/>
                </a:lnTo>
                <a:lnTo>
                  <a:pt x="274836" y="178330"/>
                </a:lnTo>
                <a:lnTo>
                  <a:pt x="276093" y="185441"/>
                </a:lnTo>
                <a:lnTo>
                  <a:pt x="276931" y="192564"/>
                </a:lnTo>
                <a:lnTo>
                  <a:pt x="277489" y="199693"/>
                </a:lnTo>
                <a:lnTo>
                  <a:pt x="277862" y="206828"/>
                </a:lnTo>
                <a:lnTo>
                  <a:pt x="278275" y="221105"/>
                </a:lnTo>
                <a:lnTo>
                  <a:pt x="278508" y="242530"/>
                </a:lnTo>
                <a:lnTo>
                  <a:pt x="277747" y="249673"/>
                </a:lnTo>
                <a:lnTo>
                  <a:pt x="276446" y="256816"/>
                </a:lnTo>
                <a:lnTo>
                  <a:pt x="274785" y="263960"/>
                </a:lnTo>
                <a:lnTo>
                  <a:pt x="272884" y="270309"/>
                </a:lnTo>
                <a:lnTo>
                  <a:pt x="268655" y="281598"/>
                </a:lnTo>
                <a:lnTo>
                  <a:pt x="262012" y="291907"/>
                </a:lnTo>
                <a:lnTo>
                  <a:pt x="253769" y="302574"/>
                </a:lnTo>
                <a:lnTo>
                  <a:pt x="244813" y="315252"/>
                </a:lnTo>
                <a:lnTo>
                  <a:pt x="240202" y="321173"/>
                </a:lnTo>
                <a:lnTo>
                  <a:pt x="235541" y="326708"/>
                </a:lnTo>
                <a:lnTo>
                  <a:pt x="230846" y="331985"/>
                </a:lnTo>
                <a:lnTo>
                  <a:pt x="225335" y="337091"/>
                </a:lnTo>
                <a:lnTo>
                  <a:pt x="219280" y="342082"/>
                </a:lnTo>
                <a:lnTo>
                  <a:pt x="212861" y="346997"/>
                </a:lnTo>
                <a:lnTo>
                  <a:pt x="206995" y="351068"/>
                </a:lnTo>
                <a:lnTo>
                  <a:pt x="201497" y="354575"/>
                </a:lnTo>
                <a:lnTo>
                  <a:pt x="196244" y="357707"/>
                </a:lnTo>
                <a:lnTo>
                  <a:pt x="190360" y="360589"/>
                </a:lnTo>
                <a:lnTo>
                  <a:pt x="184057" y="363304"/>
                </a:lnTo>
                <a:lnTo>
                  <a:pt x="177473" y="365908"/>
                </a:lnTo>
                <a:lnTo>
                  <a:pt x="170703" y="367644"/>
                </a:lnTo>
                <a:lnTo>
                  <a:pt x="163808" y="368801"/>
                </a:lnTo>
                <a:lnTo>
                  <a:pt x="156831" y="369572"/>
                </a:lnTo>
                <a:lnTo>
                  <a:pt x="150591" y="370086"/>
                </a:lnTo>
                <a:lnTo>
                  <a:pt x="144844" y="370429"/>
                </a:lnTo>
                <a:lnTo>
                  <a:pt x="139425" y="370658"/>
                </a:lnTo>
                <a:lnTo>
                  <a:pt x="127054" y="370912"/>
                </a:lnTo>
                <a:lnTo>
                  <a:pt x="67765" y="371112"/>
                </a:lnTo>
                <a:lnTo>
                  <a:pt x="62639" y="370319"/>
                </a:lnTo>
                <a:lnTo>
                  <a:pt x="57635" y="368997"/>
                </a:lnTo>
                <a:lnTo>
                  <a:pt x="52711" y="367322"/>
                </a:lnTo>
                <a:lnTo>
                  <a:pt x="47840" y="365411"/>
                </a:lnTo>
                <a:lnTo>
                  <a:pt x="43006" y="363344"/>
                </a:lnTo>
                <a:lnTo>
                  <a:pt x="38196" y="361172"/>
                </a:lnTo>
                <a:lnTo>
                  <a:pt x="30734" y="356641"/>
                </a:lnTo>
                <a:lnTo>
                  <a:pt x="27633" y="354322"/>
                </a:lnTo>
                <a:lnTo>
                  <a:pt x="22071" y="347512"/>
                </a:lnTo>
                <a:lnTo>
                  <a:pt x="19477" y="343473"/>
                </a:lnTo>
                <a:lnTo>
                  <a:pt x="12360" y="336870"/>
                </a:lnTo>
                <a:lnTo>
                  <a:pt x="8240" y="333997"/>
                </a:lnTo>
                <a:lnTo>
                  <a:pt x="5494" y="331289"/>
                </a:lnTo>
                <a:lnTo>
                  <a:pt x="3662" y="328689"/>
                </a:lnTo>
                <a:lnTo>
                  <a:pt x="2442" y="326163"/>
                </a:lnTo>
                <a:lnTo>
                  <a:pt x="1085" y="319122"/>
                </a:lnTo>
                <a:lnTo>
                  <a:pt x="0" y="30682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83"/>
          <p:cNvSpPr/>
          <p:nvPr/>
        </p:nvSpPr>
        <p:spPr>
          <a:xfrm>
            <a:off x="1400175" y="1893093"/>
            <a:ext cx="71438" cy="214314"/>
          </a:xfrm>
          <a:custGeom>
            <a:avLst/>
            <a:gdLst/>
            <a:ahLst/>
            <a:cxnLst/>
            <a:rect l="0" t="0" r="0" b="0"/>
            <a:pathLst>
              <a:path w="71438" h="214314">
                <a:moveTo>
                  <a:pt x="0" y="0"/>
                </a:moveTo>
                <a:lnTo>
                  <a:pt x="0" y="20854"/>
                </a:lnTo>
                <a:lnTo>
                  <a:pt x="793" y="24221"/>
                </a:lnTo>
                <a:lnTo>
                  <a:pt x="2116" y="27260"/>
                </a:lnTo>
                <a:lnTo>
                  <a:pt x="3792" y="30080"/>
                </a:lnTo>
                <a:lnTo>
                  <a:pt x="5703" y="33547"/>
                </a:lnTo>
                <a:lnTo>
                  <a:pt x="9943" y="41633"/>
                </a:lnTo>
                <a:lnTo>
                  <a:pt x="12185" y="46805"/>
                </a:lnTo>
                <a:lnTo>
                  <a:pt x="14473" y="52635"/>
                </a:lnTo>
                <a:lnTo>
                  <a:pt x="16792" y="58902"/>
                </a:lnTo>
                <a:lnTo>
                  <a:pt x="19132" y="64668"/>
                </a:lnTo>
                <a:lnTo>
                  <a:pt x="21486" y="70100"/>
                </a:lnTo>
                <a:lnTo>
                  <a:pt x="23849" y="75308"/>
                </a:lnTo>
                <a:lnTo>
                  <a:pt x="25424" y="81162"/>
                </a:lnTo>
                <a:lnTo>
                  <a:pt x="26474" y="87445"/>
                </a:lnTo>
                <a:lnTo>
                  <a:pt x="27174" y="94016"/>
                </a:lnTo>
                <a:lnTo>
                  <a:pt x="28435" y="99983"/>
                </a:lnTo>
                <a:lnTo>
                  <a:pt x="30069" y="105550"/>
                </a:lnTo>
                <a:lnTo>
                  <a:pt x="31952" y="110848"/>
                </a:lnTo>
                <a:lnTo>
                  <a:pt x="33207" y="115967"/>
                </a:lnTo>
                <a:lnTo>
                  <a:pt x="34044" y="120968"/>
                </a:lnTo>
                <a:lnTo>
                  <a:pt x="34602" y="125889"/>
                </a:lnTo>
                <a:lnTo>
                  <a:pt x="35768" y="130757"/>
                </a:lnTo>
                <a:lnTo>
                  <a:pt x="37339" y="135590"/>
                </a:lnTo>
                <a:lnTo>
                  <a:pt x="39180" y="140400"/>
                </a:lnTo>
                <a:lnTo>
                  <a:pt x="41201" y="145194"/>
                </a:lnTo>
                <a:lnTo>
                  <a:pt x="43342" y="149977"/>
                </a:lnTo>
                <a:lnTo>
                  <a:pt x="45563" y="154754"/>
                </a:lnTo>
                <a:lnTo>
                  <a:pt x="47044" y="159525"/>
                </a:lnTo>
                <a:lnTo>
                  <a:pt x="48031" y="164294"/>
                </a:lnTo>
                <a:lnTo>
                  <a:pt x="48690" y="169061"/>
                </a:lnTo>
                <a:lnTo>
                  <a:pt x="49922" y="173032"/>
                </a:lnTo>
                <a:lnTo>
                  <a:pt x="51537" y="176474"/>
                </a:lnTo>
                <a:lnTo>
                  <a:pt x="53408" y="179562"/>
                </a:lnTo>
                <a:lnTo>
                  <a:pt x="55449" y="182414"/>
                </a:lnTo>
                <a:lnTo>
                  <a:pt x="57603" y="185109"/>
                </a:lnTo>
                <a:lnTo>
                  <a:pt x="59833" y="187700"/>
                </a:lnTo>
                <a:lnTo>
                  <a:pt x="61320" y="190221"/>
                </a:lnTo>
                <a:lnTo>
                  <a:pt x="62972" y="195139"/>
                </a:lnTo>
                <a:lnTo>
                  <a:pt x="63706" y="199970"/>
                </a:lnTo>
                <a:lnTo>
                  <a:pt x="63902" y="202370"/>
                </a:lnTo>
                <a:lnTo>
                  <a:pt x="64826" y="203970"/>
                </a:lnTo>
                <a:lnTo>
                  <a:pt x="66236" y="205036"/>
                </a:lnTo>
                <a:lnTo>
                  <a:pt x="67970" y="205747"/>
                </a:lnTo>
                <a:lnTo>
                  <a:pt x="69125" y="207015"/>
                </a:lnTo>
                <a:lnTo>
                  <a:pt x="69896" y="208654"/>
                </a:lnTo>
                <a:lnTo>
                  <a:pt x="71437" y="2143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84"/>
          <p:cNvSpPr/>
          <p:nvPr/>
        </p:nvSpPr>
        <p:spPr>
          <a:xfrm>
            <a:off x="1321593" y="2014537"/>
            <a:ext cx="264320" cy="14289"/>
          </a:xfrm>
          <a:custGeom>
            <a:avLst/>
            <a:gdLst/>
            <a:ahLst/>
            <a:cxnLst/>
            <a:rect l="0" t="0" r="0" b="0"/>
            <a:pathLst>
              <a:path w="264320" h="14289">
                <a:moveTo>
                  <a:pt x="0" y="14288"/>
                </a:moveTo>
                <a:lnTo>
                  <a:pt x="113561" y="14288"/>
                </a:lnTo>
                <a:lnTo>
                  <a:pt x="120951" y="13494"/>
                </a:lnTo>
                <a:lnTo>
                  <a:pt x="128259" y="12171"/>
                </a:lnTo>
                <a:lnTo>
                  <a:pt x="135512" y="10495"/>
                </a:lnTo>
                <a:lnTo>
                  <a:pt x="142729" y="9378"/>
                </a:lnTo>
                <a:lnTo>
                  <a:pt x="149922" y="8633"/>
                </a:lnTo>
                <a:lnTo>
                  <a:pt x="157098" y="8137"/>
                </a:lnTo>
                <a:lnTo>
                  <a:pt x="164263" y="7806"/>
                </a:lnTo>
                <a:lnTo>
                  <a:pt x="178575" y="7438"/>
                </a:lnTo>
                <a:lnTo>
                  <a:pt x="217662" y="7170"/>
                </a:lnTo>
                <a:lnTo>
                  <a:pt x="223690" y="6367"/>
                </a:lnTo>
                <a:lnTo>
                  <a:pt x="230089" y="5039"/>
                </a:lnTo>
                <a:lnTo>
                  <a:pt x="236736" y="3359"/>
                </a:lnTo>
                <a:lnTo>
                  <a:pt x="242756" y="2239"/>
                </a:lnTo>
                <a:lnTo>
                  <a:pt x="248356" y="1493"/>
                </a:lnTo>
                <a:lnTo>
                  <a:pt x="26431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85"/>
          <p:cNvSpPr/>
          <p:nvPr/>
        </p:nvSpPr>
        <p:spPr>
          <a:xfrm>
            <a:off x="1650206" y="1907381"/>
            <a:ext cx="78582" cy="207170"/>
          </a:xfrm>
          <a:custGeom>
            <a:avLst/>
            <a:gdLst/>
            <a:ahLst/>
            <a:cxnLst/>
            <a:rect l="0" t="0" r="0" b="0"/>
            <a:pathLst>
              <a:path w="78582" h="207170">
                <a:moveTo>
                  <a:pt x="0" y="0"/>
                </a:moveTo>
                <a:lnTo>
                  <a:pt x="0" y="6151"/>
                </a:lnTo>
                <a:lnTo>
                  <a:pt x="2116" y="8819"/>
                </a:lnTo>
                <a:lnTo>
                  <a:pt x="3792" y="10642"/>
                </a:lnTo>
                <a:lnTo>
                  <a:pt x="7771" y="14784"/>
                </a:lnTo>
                <a:lnTo>
                  <a:pt x="9943" y="16999"/>
                </a:lnTo>
                <a:lnTo>
                  <a:pt x="11391" y="20064"/>
                </a:lnTo>
                <a:lnTo>
                  <a:pt x="12356" y="23695"/>
                </a:lnTo>
                <a:lnTo>
                  <a:pt x="13000" y="27703"/>
                </a:lnTo>
                <a:lnTo>
                  <a:pt x="15017" y="31962"/>
                </a:lnTo>
                <a:lnTo>
                  <a:pt x="17948" y="36389"/>
                </a:lnTo>
                <a:lnTo>
                  <a:pt x="21490" y="40928"/>
                </a:lnTo>
                <a:lnTo>
                  <a:pt x="24646" y="44748"/>
                </a:lnTo>
                <a:lnTo>
                  <a:pt x="27543" y="48088"/>
                </a:lnTo>
                <a:lnTo>
                  <a:pt x="30268" y="51109"/>
                </a:lnTo>
                <a:lnTo>
                  <a:pt x="32879" y="54710"/>
                </a:lnTo>
                <a:lnTo>
                  <a:pt x="35413" y="58698"/>
                </a:lnTo>
                <a:lnTo>
                  <a:pt x="37896" y="62944"/>
                </a:lnTo>
                <a:lnTo>
                  <a:pt x="40345" y="67363"/>
                </a:lnTo>
                <a:lnTo>
                  <a:pt x="45183" y="76506"/>
                </a:lnTo>
                <a:lnTo>
                  <a:pt x="52369" y="90578"/>
                </a:lnTo>
                <a:lnTo>
                  <a:pt x="54757" y="96104"/>
                </a:lnTo>
                <a:lnTo>
                  <a:pt x="57142" y="102169"/>
                </a:lnTo>
                <a:lnTo>
                  <a:pt x="59526" y="108594"/>
                </a:lnTo>
                <a:lnTo>
                  <a:pt x="61115" y="114464"/>
                </a:lnTo>
                <a:lnTo>
                  <a:pt x="62175" y="119966"/>
                </a:lnTo>
                <a:lnTo>
                  <a:pt x="62881" y="125221"/>
                </a:lnTo>
                <a:lnTo>
                  <a:pt x="63352" y="130312"/>
                </a:lnTo>
                <a:lnTo>
                  <a:pt x="63666" y="135293"/>
                </a:lnTo>
                <a:lnTo>
                  <a:pt x="63875" y="140202"/>
                </a:lnTo>
                <a:lnTo>
                  <a:pt x="64808" y="145061"/>
                </a:lnTo>
                <a:lnTo>
                  <a:pt x="66224" y="149889"/>
                </a:lnTo>
                <a:lnTo>
                  <a:pt x="67962" y="154695"/>
                </a:lnTo>
                <a:lnTo>
                  <a:pt x="69120" y="158692"/>
                </a:lnTo>
                <a:lnTo>
                  <a:pt x="69893" y="162151"/>
                </a:lnTo>
                <a:lnTo>
                  <a:pt x="70407" y="165251"/>
                </a:lnTo>
                <a:lnTo>
                  <a:pt x="70751" y="168905"/>
                </a:lnTo>
                <a:lnTo>
                  <a:pt x="70980" y="172928"/>
                </a:lnTo>
                <a:lnTo>
                  <a:pt x="71132" y="177198"/>
                </a:lnTo>
                <a:lnTo>
                  <a:pt x="72028" y="180838"/>
                </a:lnTo>
                <a:lnTo>
                  <a:pt x="73418" y="184059"/>
                </a:lnTo>
                <a:lnTo>
                  <a:pt x="75139" y="187000"/>
                </a:lnTo>
                <a:lnTo>
                  <a:pt x="77051" y="192384"/>
                </a:lnTo>
                <a:lnTo>
                  <a:pt x="77901" y="197423"/>
                </a:lnTo>
                <a:lnTo>
                  <a:pt x="78128" y="199877"/>
                </a:lnTo>
                <a:lnTo>
                  <a:pt x="78581" y="2071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86"/>
          <p:cNvSpPr/>
          <p:nvPr/>
        </p:nvSpPr>
        <p:spPr>
          <a:xfrm>
            <a:off x="1843088" y="1900237"/>
            <a:ext cx="184393" cy="203839"/>
          </a:xfrm>
          <a:custGeom>
            <a:avLst/>
            <a:gdLst/>
            <a:ahLst/>
            <a:cxnLst/>
            <a:rect l="0" t="0" r="0" b="0"/>
            <a:pathLst>
              <a:path w="184393" h="203839">
                <a:moveTo>
                  <a:pt x="14287" y="7144"/>
                </a:moveTo>
                <a:lnTo>
                  <a:pt x="10171" y="7144"/>
                </a:lnTo>
                <a:lnTo>
                  <a:pt x="11928" y="7144"/>
                </a:lnTo>
                <a:lnTo>
                  <a:pt x="9795" y="7144"/>
                </a:lnTo>
                <a:lnTo>
                  <a:pt x="8911" y="7938"/>
                </a:lnTo>
                <a:lnTo>
                  <a:pt x="8322" y="9260"/>
                </a:lnTo>
                <a:lnTo>
                  <a:pt x="7929" y="10936"/>
                </a:lnTo>
                <a:lnTo>
                  <a:pt x="5375" y="14915"/>
                </a:lnTo>
                <a:lnTo>
                  <a:pt x="3583" y="17087"/>
                </a:lnTo>
                <a:lnTo>
                  <a:pt x="2389" y="19329"/>
                </a:lnTo>
                <a:lnTo>
                  <a:pt x="1061" y="23936"/>
                </a:lnTo>
                <a:lnTo>
                  <a:pt x="707" y="27070"/>
                </a:lnTo>
                <a:lnTo>
                  <a:pt x="471" y="30747"/>
                </a:lnTo>
                <a:lnTo>
                  <a:pt x="314" y="34785"/>
                </a:lnTo>
                <a:lnTo>
                  <a:pt x="139" y="43506"/>
                </a:lnTo>
                <a:lnTo>
                  <a:pt x="0" y="117986"/>
                </a:lnTo>
                <a:lnTo>
                  <a:pt x="793" y="123107"/>
                </a:lnTo>
                <a:lnTo>
                  <a:pt x="2116" y="128109"/>
                </a:lnTo>
                <a:lnTo>
                  <a:pt x="3792" y="133031"/>
                </a:lnTo>
                <a:lnTo>
                  <a:pt x="5702" y="137900"/>
                </a:lnTo>
                <a:lnTo>
                  <a:pt x="7770" y="142733"/>
                </a:lnTo>
                <a:lnTo>
                  <a:pt x="12184" y="152337"/>
                </a:lnTo>
                <a:lnTo>
                  <a:pt x="23848" y="176204"/>
                </a:lnTo>
                <a:lnTo>
                  <a:pt x="27011" y="180176"/>
                </a:lnTo>
                <a:lnTo>
                  <a:pt x="30707" y="183617"/>
                </a:lnTo>
                <a:lnTo>
                  <a:pt x="34759" y="186705"/>
                </a:lnTo>
                <a:lnTo>
                  <a:pt x="39047" y="189558"/>
                </a:lnTo>
                <a:lnTo>
                  <a:pt x="43493" y="192253"/>
                </a:lnTo>
                <a:lnTo>
                  <a:pt x="48045" y="194844"/>
                </a:lnTo>
                <a:lnTo>
                  <a:pt x="52667" y="196571"/>
                </a:lnTo>
                <a:lnTo>
                  <a:pt x="57336" y="197722"/>
                </a:lnTo>
                <a:lnTo>
                  <a:pt x="62036" y="198490"/>
                </a:lnTo>
                <a:lnTo>
                  <a:pt x="66757" y="199795"/>
                </a:lnTo>
                <a:lnTo>
                  <a:pt x="71492" y="201459"/>
                </a:lnTo>
                <a:lnTo>
                  <a:pt x="76236" y="203363"/>
                </a:lnTo>
                <a:lnTo>
                  <a:pt x="80986" y="203838"/>
                </a:lnTo>
                <a:lnTo>
                  <a:pt x="85740" y="203360"/>
                </a:lnTo>
                <a:lnTo>
                  <a:pt x="90498" y="202249"/>
                </a:lnTo>
                <a:lnTo>
                  <a:pt x="94462" y="201507"/>
                </a:lnTo>
                <a:lnTo>
                  <a:pt x="97900" y="201013"/>
                </a:lnTo>
                <a:lnTo>
                  <a:pt x="100985" y="200684"/>
                </a:lnTo>
                <a:lnTo>
                  <a:pt x="104629" y="199671"/>
                </a:lnTo>
                <a:lnTo>
                  <a:pt x="108646" y="198201"/>
                </a:lnTo>
                <a:lnTo>
                  <a:pt x="112912" y="196428"/>
                </a:lnTo>
                <a:lnTo>
                  <a:pt x="117343" y="194452"/>
                </a:lnTo>
                <a:lnTo>
                  <a:pt x="126500" y="190140"/>
                </a:lnTo>
                <a:lnTo>
                  <a:pt x="130370" y="187085"/>
                </a:lnTo>
                <a:lnTo>
                  <a:pt x="133745" y="183461"/>
                </a:lnTo>
                <a:lnTo>
                  <a:pt x="136788" y="179457"/>
                </a:lnTo>
                <a:lnTo>
                  <a:pt x="140404" y="175201"/>
                </a:lnTo>
                <a:lnTo>
                  <a:pt x="144402" y="170775"/>
                </a:lnTo>
                <a:lnTo>
                  <a:pt x="148655" y="166238"/>
                </a:lnTo>
                <a:lnTo>
                  <a:pt x="151491" y="161625"/>
                </a:lnTo>
                <a:lnTo>
                  <a:pt x="153381" y="156963"/>
                </a:lnTo>
                <a:lnTo>
                  <a:pt x="154641" y="152267"/>
                </a:lnTo>
                <a:lnTo>
                  <a:pt x="157069" y="147549"/>
                </a:lnTo>
                <a:lnTo>
                  <a:pt x="160275" y="142816"/>
                </a:lnTo>
                <a:lnTo>
                  <a:pt x="163999" y="138073"/>
                </a:lnTo>
                <a:lnTo>
                  <a:pt x="166483" y="134118"/>
                </a:lnTo>
                <a:lnTo>
                  <a:pt x="168138" y="130687"/>
                </a:lnTo>
                <a:lnTo>
                  <a:pt x="170771" y="123170"/>
                </a:lnTo>
                <a:lnTo>
                  <a:pt x="174588" y="111893"/>
                </a:lnTo>
                <a:lnTo>
                  <a:pt x="176716" y="106345"/>
                </a:lnTo>
                <a:lnTo>
                  <a:pt x="178929" y="101059"/>
                </a:lnTo>
                <a:lnTo>
                  <a:pt x="181198" y="95948"/>
                </a:lnTo>
                <a:lnTo>
                  <a:pt x="182711" y="91746"/>
                </a:lnTo>
                <a:lnTo>
                  <a:pt x="183720" y="88152"/>
                </a:lnTo>
                <a:lnTo>
                  <a:pt x="184392" y="84961"/>
                </a:lnTo>
                <a:lnTo>
                  <a:pt x="184046" y="81247"/>
                </a:lnTo>
                <a:lnTo>
                  <a:pt x="183022" y="77184"/>
                </a:lnTo>
                <a:lnTo>
                  <a:pt x="181546" y="72887"/>
                </a:lnTo>
                <a:lnTo>
                  <a:pt x="179768" y="68435"/>
                </a:lnTo>
                <a:lnTo>
                  <a:pt x="177789" y="63880"/>
                </a:lnTo>
                <a:lnTo>
                  <a:pt x="175675" y="59255"/>
                </a:lnTo>
                <a:lnTo>
                  <a:pt x="172679" y="55378"/>
                </a:lnTo>
                <a:lnTo>
                  <a:pt x="169094" y="52000"/>
                </a:lnTo>
                <a:lnTo>
                  <a:pt x="165117" y="48954"/>
                </a:lnTo>
                <a:lnTo>
                  <a:pt x="161671" y="45336"/>
                </a:lnTo>
                <a:lnTo>
                  <a:pt x="158581" y="41337"/>
                </a:lnTo>
                <a:lnTo>
                  <a:pt x="155726" y="37083"/>
                </a:lnTo>
                <a:lnTo>
                  <a:pt x="152236" y="33453"/>
                </a:lnTo>
                <a:lnTo>
                  <a:pt x="148322" y="30239"/>
                </a:lnTo>
                <a:lnTo>
                  <a:pt x="144125" y="27304"/>
                </a:lnTo>
                <a:lnTo>
                  <a:pt x="138945" y="24552"/>
                </a:lnTo>
                <a:lnTo>
                  <a:pt x="133111" y="21925"/>
                </a:lnTo>
                <a:lnTo>
                  <a:pt x="126840" y="19379"/>
                </a:lnTo>
                <a:lnTo>
                  <a:pt x="120278" y="17682"/>
                </a:lnTo>
                <a:lnTo>
                  <a:pt x="113523" y="16550"/>
                </a:lnTo>
                <a:lnTo>
                  <a:pt x="106638" y="15796"/>
                </a:lnTo>
                <a:lnTo>
                  <a:pt x="100460" y="14500"/>
                </a:lnTo>
                <a:lnTo>
                  <a:pt x="94754" y="12841"/>
                </a:lnTo>
                <a:lnTo>
                  <a:pt x="89363" y="10942"/>
                </a:lnTo>
                <a:lnTo>
                  <a:pt x="83388" y="9676"/>
                </a:lnTo>
                <a:lnTo>
                  <a:pt x="77023" y="8832"/>
                </a:lnTo>
                <a:lnTo>
                  <a:pt x="70398" y="8269"/>
                </a:lnTo>
                <a:lnTo>
                  <a:pt x="65188" y="7100"/>
                </a:lnTo>
                <a:lnTo>
                  <a:pt x="60921" y="5527"/>
                </a:lnTo>
                <a:lnTo>
                  <a:pt x="57282" y="3685"/>
                </a:lnTo>
                <a:lnTo>
                  <a:pt x="54063" y="2456"/>
                </a:lnTo>
                <a:lnTo>
                  <a:pt x="48369" y="1092"/>
                </a:lnTo>
                <a:lnTo>
                  <a:pt x="4286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87"/>
          <p:cNvSpPr/>
          <p:nvPr/>
        </p:nvSpPr>
        <p:spPr>
          <a:xfrm>
            <a:off x="2178843" y="1957683"/>
            <a:ext cx="157164" cy="21136"/>
          </a:xfrm>
          <a:custGeom>
            <a:avLst/>
            <a:gdLst/>
            <a:ahLst/>
            <a:cxnLst/>
            <a:rect l="0" t="0" r="0" b="0"/>
            <a:pathLst>
              <a:path w="157164" h="21136">
                <a:moveTo>
                  <a:pt x="0" y="21135"/>
                </a:moveTo>
                <a:lnTo>
                  <a:pt x="0" y="17343"/>
                </a:lnTo>
                <a:lnTo>
                  <a:pt x="794" y="16226"/>
                </a:lnTo>
                <a:lnTo>
                  <a:pt x="2117" y="15481"/>
                </a:lnTo>
                <a:lnTo>
                  <a:pt x="3793" y="14984"/>
                </a:lnTo>
                <a:lnTo>
                  <a:pt x="7771" y="14433"/>
                </a:lnTo>
                <a:lnTo>
                  <a:pt x="9943" y="14286"/>
                </a:lnTo>
                <a:lnTo>
                  <a:pt x="12979" y="13394"/>
                </a:lnTo>
                <a:lnTo>
                  <a:pt x="16590" y="12006"/>
                </a:lnTo>
                <a:lnTo>
                  <a:pt x="20585" y="10286"/>
                </a:lnTo>
                <a:lnTo>
                  <a:pt x="24836" y="9140"/>
                </a:lnTo>
                <a:lnTo>
                  <a:pt x="29258" y="8376"/>
                </a:lnTo>
                <a:lnTo>
                  <a:pt x="33793" y="7866"/>
                </a:lnTo>
                <a:lnTo>
                  <a:pt x="38404" y="7527"/>
                </a:lnTo>
                <a:lnTo>
                  <a:pt x="43065" y="7301"/>
                </a:lnTo>
                <a:lnTo>
                  <a:pt x="53271" y="7049"/>
                </a:lnTo>
                <a:lnTo>
                  <a:pt x="65745" y="6937"/>
                </a:lnTo>
                <a:lnTo>
                  <a:pt x="72405" y="6114"/>
                </a:lnTo>
                <a:lnTo>
                  <a:pt x="79226" y="4771"/>
                </a:lnTo>
                <a:lnTo>
                  <a:pt x="86155" y="3082"/>
                </a:lnTo>
                <a:lnTo>
                  <a:pt x="93156" y="1956"/>
                </a:lnTo>
                <a:lnTo>
                  <a:pt x="100204" y="1205"/>
                </a:lnTo>
                <a:lnTo>
                  <a:pt x="107284" y="705"/>
                </a:lnTo>
                <a:lnTo>
                  <a:pt x="114385" y="371"/>
                </a:lnTo>
                <a:lnTo>
                  <a:pt x="128626" y="0"/>
                </a:lnTo>
                <a:lnTo>
                  <a:pt x="134169" y="695"/>
                </a:lnTo>
                <a:lnTo>
                  <a:pt x="138659" y="1953"/>
                </a:lnTo>
                <a:lnTo>
                  <a:pt x="142446" y="3584"/>
                </a:lnTo>
                <a:lnTo>
                  <a:pt x="145764" y="4672"/>
                </a:lnTo>
                <a:lnTo>
                  <a:pt x="148770" y="5397"/>
                </a:lnTo>
                <a:lnTo>
                  <a:pt x="157163" y="684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88"/>
          <p:cNvSpPr/>
          <p:nvPr/>
        </p:nvSpPr>
        <p:spPr>
          <a:xfrm>
            <a:off x="2214562" y="2028825"/>
            <a:ext cx="207170" cy="14288"/>
          </a:xfrm>
          <a:custGeom>
            <a:avLst/>
            <a:gdLst/>
            <a:ahLst/>
            <a:cxnLst/>
            <a:rect l="0" t="0" r="0" b="0"/>
            <a:pathLst>
              <a:path w="207170" h="14288">
                <a:moveTo>
                  <a:pt x="0" y="14287"/>
                </a:moveTo>
                <a:lnTo>
                  <a:pt x="14434" y="14287"/>
                </a:lnTo>
                <a:lnTo>
                  <a:pt x="18354" y="13493"/>
                </a:lnTo>
                <a:lnTo>
                  <a:pt x="22555" y="12170"/>
                </a:lnTo>
                <a:lnTo>
                  <a:pt x="26943" y="10495"/>
                </a:lnTo>
                <a:lnTo>
                  <a:pt x="32249" y="9377"/>
                </a:lnTo>
                <a:lnTo>
                  <a:pt x="38168" y="8633"/>
                </a:lnTo>
                <a:lnTo>
                  <a:pt x="44496" y="8136"/>
                </a:lnTo>
                <a:lnTo>
                  <a:pt x="51095" y="7011"/>
                </a:lnTo>
                <a:lnTo>
                  <a:pt x="57876" y="5468"/>
                </a:lnTo>
                <a:lnTo>
                  <a:pt x="64778" y="3645"/>
                </a:lnTo>
                <a:lnTo>
                  <a:pt x="70966" y="2430"/>
                </a:lnTo>
                <a:lnTo>
                  <a:pt x="76680" y="1620"/>
                </a:lnTo>
                <a:lnTo>
                  <a:pt x="82076" y="1080"/>
                </a:lnTo>
                <a:lnTo>
                  <a:pt x="88055" y="720"/>
                </a:lnTo>
                <a:lnTo>
                  <a:pt x="101048" y="320"/>
                </a:lnTo>
                <a:lnTo>
                  <a:pt x="145170" y="18"/>
                </a:lnTo>
                <a:lnTo>
                  <a:pt x="20716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89"/>
          <p:cNvSpPr/>
          <p:nvPr/>
        </p:nvSpPr>
        <p:spPr>
          <a:xfrm>
            <a:off x="2471737" y="1978818"/>
            <a:ext cx="100014" cy="14289"/>
          </a:xfrm>
          <a:custGeom>
            <a:avLst/>
            <a:gdLst/>
            <a:ahLst/>
            <a:cxnLst/>
            <a:rect l="0" t="0" r="0" b="0"/>
            <a:pathLst>
              <a:path w="100014" h="14289">
                <a:moveTo>
                  <a:pt x="0" y="14288"/>
                </a:moveTo>
                <a:lnTo>
                  <a:pt x="9943" y="14288"/>
                </a:lnTo>
                <a:lnTo>
                  <a:pt x="12185" y="13494"/>
                </a:lnTo>
                <a:lnTo>
                  <a:pt x="14474" y="12171"/>
                </a:lnTo>
                <a:lnTo>
                  <a:pt x="16793" y="10496"/>
                </a:lnTo>
                <a:lnTo>
                  <a:pt x="19133" y="9378"/>
                </a:lnTo>
                <a:lnTo>
                  <a:pt x="21486" y="8633"/>
                </a:lnTo>
                <a:lnTo>
                  <a:pt x="23849" y="8137"/>
                </a:lnTo>
                <a:lnTo>
                  <a:pt x="27806" y="7806"/>
                </a:lnTo>
                <a:lnTo>
                  <a:pt x="32825" y="7585"/>
                </a:lnTo>
                <a:lnTo>
                  <a:pt x="49149" y="7275"/>
                </a:lnTo>
                <a:lnTo>
                  <a:pt x="65094" y="7170"/>
                </a:lnTo>
                <a:lnTo>
                  <a:pt x="68796" y="6367"/>
                </a:lnTo>
                <a:lnTo>
                  <a:pt x="72852" y="5039"/>
                </a:lnTo>
                <a:lnTo>
                  <a:pt x="77143" y="3359"/>
                </a:lnTo>
                <a:lnTo>
                  <a:pt x="81591" y="2240"/>
                </a:lnTo>
                <a:lnTo>
                  <a:pt x="86144" y="1493"/>
                </a:lnTo>
                <a:lnTo>
                  <a:pt x="10001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90"/>
          <p:cNvSpPr/>
          <p:nvPr/>
        </p:nvSpPr>
        <p:spPr>
          <a:xfrm>
            <a:off x="2628900" y="1885984"/>
            <a:ext cx="176852" cy="199981"/>
          </a:xfrm>
          <a:custGeom>
            <a:avLst/>
            <a:gdLst/>
            <a:ahLst/>
            <a:cxnLst/>
            <a:rect l="0" t="0" r="0" b="0"/>
            <a:pathLst>
              <a:path w="176852" h="199981">
                <a:moveTo>
                  <a:pt x="0" y="28541"/>
                </a:moveTo>
                <a:lnTo>
                  <a:pt x="9943" y="18598"/>
                </a:lnTo>
                <a:lnTo>
                  <a:pt x="12184" y="17149"/>
                </a:lnTo>
                <a:lnTo>
                  <a:pt x="16792" y="15540"/>
                </a:lnTo>
                <a:lnTo>
                  <a:pt x="31433" y="10842"/>
                </a:lnTo>
                <a:lnTo>
                  <a:pt x="36831" y="8804"/>
                </a:lnTo>
                <a:lnTo>
                  <a:pt x="42016" y="6652"/>
                </a:lnTo>
                <a:lnTo>
                  <a:pt x="47060" y="4423"/>
                </a:lnTo>
                <a:lnTo>
                  <a:pt x="52805" y="2937"/>
                </a:lnTo>
                <a:lnTo>
                  <a:pt x="59015" y="1947"/>
                </a:lnTo>
                <a:lnTo>
                  <a:pt x="65537" y="1286"/>
                </a:lnTo>
                <a:lnTo>
                  <a:pt x="71472" y="846"/>
                </a:lnTo>
                <a:lnTo>
                  <a:pt x="77017" y="553"/>
                </a:lnTo>
                <a:lnTo>
                  <a:pt x="82301" y="357"/>
                </a:lnTo>
                <a:lnTo>
                  <a:pt x="101114" y="81"/>
                </a:lnTo>
                <a:lnTo>
                  <a:pt x="117978" y="0"/>
                </a:lnTo>
                <a:lnTo>
                  <a:pt x="123101" y="782"/>
                </a:lnTo>
                <a:lnTo>
                  <a:pt x="128105" y="2097"/>
                </a:lnTo>
                <a:lnTo>
                  <a:pt x="133028" y="3768"/>
                </a:lnTo>
                <a:lnTo>
                  <a:pt x="136310" y="5676"/>
                </a:lnTo>
                <a:lnTo>
                  <a:pt x="138498" y="7741"/>
                </a:lnTo>
                <a:lnTo>
                  <a:pt x="141723" y="12153"/>
                </a:lnTo>
                <a:lnTo>
                  <a:pt x="145803" y="16759"/>
                </a:lnTo>
                <a:lnTo>
                  <a:pt x="147208" y="19099"/>
                </a:lnTo>
                <a:lnTo>
                  <a:pt x="148769" y="23815"/>
                </a:lnTo>
                <a:lnTo>
                  <a:pt x="148392" y="26184"/>
                </a:lnTo>
                <a:lnTo>
                  <a:pt x="145856" y="30933"/>
                </a:lnTo>
                <a:lnTo>
                  <a:pt x="143274" y="34104"/>
                </a:lnTo>
                <a:lnTo>
                  <a:pt x="139966" y="37806"/>
                </a:lnTo>
                <a:lnTo>
                  <a:pt x="132057" y="46152"/>
                </a:lnTo>
                <a:lnTo>
                  <a:pt x="123250" y="55153"/>
                </a:lnTo>
                <a:lnTo>
                  <a:pt x="117885" y="58982"/>
                </a:lnTo>
                <a:lnTo>
                  <a:pt x="111928" y="62329"/>
                </a:lnTo>
                <a:lnTo>
                  <a:pt x="105574" y="65354"/>
                </a:lnTo>
                <a:lnTo>
                  <a:pt x="99752" y="68958"/>
                </a:lnTo>
                <a:lnTo>
                  <a:pt x="94282" y="72948"/>
                </a:lnTo>
                <a:lnTo>
                  <a:pt x="89048" y="77195"/>
                </a:lnTo>
                <a:lnTo>
                  <a:pt x="83972" y="80027"/>
                </a:lnTo>
                <a:lnTo>
                  <a:pt x="79000" y="81915"/>
                </a:lnTo>
                <a:lnTo>
                  <a:pt x="74098" y="83174"/>
                </a:lnTo>
                <a:lnTo>
                  <a:pt x="70829" y="84806"/>
                </a:lnTo>
                <a:lnTo>
                  <a:pt x="68651" y="86689"/>
                </a:lnTo>
                <a:lnTo>
                  <a:pt x="67198" y="88737"/>
                </a:lnTo>
                <a:lnTo>
                  <a:pt x="65436" y="90103"/>
                </a:lnTo>
                <a:lnTo>
                  <a:pt x="63468" y="91013"/>
                </a:lnTo>
                <a:lnTo>
                  <a:pt x="61362" y="91620"/>
                </a:lnTo>
                <a:lnTo>
                  <a:pt x="59958" y="92819"/>
                </a:lnTo>
                <a:lnTo>
                  <a:pt x="59021" y="94411"/>
                </a:lnTo>
                <a:lnTo>
                  <a:pt x="58398" y="96267"/>
                </a:lnTo>
                <a:lnTo>
                  <a:pt x="58775" y="97504"/>
                </a:lnTo>
                <a:lnTo>
                  <a:pt x="59821" y="98328"/>
                </a:lnTo>
                <a:lnTo>
                  <a:pt x="61312" y="98879"/>
                </a:lnTo>
                <a:lnTo>
                  <a:pt x="65085" y="99489"/>
                </a:lnTo>
                <a:lnTo>
                  <a:pt x="69407" y="99761"/>
                </a:lnTo>
                <a:lnTo>
                  <a:pt x="73975" y="99881"/>
                </a:lnTo>
                <a:lnTo>
                  <a:pt x="126244" y="99977"/>
                </a:lnTo>
                <a:lnTo>
                  <a:pt x="130994" y="100771"/>
                </a:lnTo>
                <a:lnTo>
                  <a:pt x="135748" y="102095"/>
                </a:lnTo>
                <a:lnTo>
                  <a:pt x="140504" y="103770"/>
                </a:lnTo>
                <a:lnTo>
                  <a:pt x="144469" y="105681"/>
                </a:lnTo>
                <a:lnTo>
                  <a:pt x="147907" y="107749"/>
                </a:lnTo>
                <a:lnTo>
                  <a:pt x="150992" y="109921"/>
                </a:lnTo>
                <a:lnTo>
                  <a:pt x="154636" y="112163"/>
                </a:lnTo>
                <a:lnTo>
                  <a:pt x="158653" y="114451"/>
                </a:lnTo>
                <a:lnTo>
                  <a:pt x="162919" y="116771"/>
                </a:lnTo>
                <a:lnTo>
                  <a:pt x="166556" y="119111"/>
                </a:lnTo>
                <a:lnTo>
                  <a:pt x="169775" y="121464"/>
                </a:lnTo>
                <a:lnTo>
                  <a:pt x="172714" y="123827"/>
                </a:lnTo>
                <a:lnTo>
                  <a:pt x="174674" y="126196"/>
                </a:lnTo>
                <a:lnTo>
                  <a:pt x="175980" y="128569"/>
                </a:lnTo>
                <a:lnTo>
                  <a:pt x="176851" y="130945"/>
                </a:lnTo>
                <a:lnTo>
                  <a:pt x="176638" y="134116"/>
                </a:lnTo>
                <a:lnTo>
                  <a:pt x="175702" y="137818"/>
                </a:lnTo>
                <a:lnTo>
                  <a:pt x="174285" y="141874"/>
                </a:lnTo>
                <a:lnTo>
                  <a:pt x="173340" y="145371"/>
                </a:lnTo>
                <a:lnTo>
                  <a:pt x="172290" y="151373"/>
                </a:lnTo>
                <a:lnTo>
                  <a:pt x="170422" y="154879"/>
                </a:lnTo>
                <a:lnTo>
                  <a:pt x="167590" y="158804"/>
                </a:lnTo>
                <a:lnTo>
                  <a:pt x="164114" y="163008"/>
                </a:lnTo>
                <a:lnTo>
                  <a:pt x="161003" y="166604"/>
                </a:lnTo>
                <a:lnTo>
                  <a:pt x="158135" y="169795"/>
                </a:lnTo>
                <a:lnTo>
                  <a:pt x="152832" y="175458"/>
                </a:lnTo>
                <a:lnTo>
                  <a:pt x="147829" y="180621"/>
                </a:lnTo>
                <a:lnTo>
                  <a:pt x="144590" y="183108"/>
                </a:lnTo>
                <a:lnTo>
                  <a:pt x="140843" y="185561"/>
                </a:lnTo>
                <a:lnTo>
                  <a:pt x="136758" y="187989"/>
                </a:lnTo>
                <a:lnTo>
                  <a:pt x="133240" y="190402"/>
                </a:lnTo>
                <a:lnTo>
                  <a:pt x="130102" y="192805"/>
                </a:lnTo>
                <a:lnTo>
                  <a:pt x="127216" y="195200"/>
                </a:lnTo>
                <a:lnTo>
                  <a:pt x="121892" y="197861"/>
                </a:lnTo>
                <a:lnTo>
                  <a:pt x="116880" y="199044"/>
                </a:lnTo>
                <a:lnTo>
                  <a:pt x="112007" y="199570"/>
                </a:lnTo>
                <a:lnTo>
                  <a:pt x="107195" y="199804"/>
                </a:lnTo>
                <a:lnTo>
                  <a:pt x="102411" y="199907"/>
                </a:lnTo>
                <a:lnTo>
                  <a:pt x="94282" y="199980"/>
                </a:lnTo>
                <a:lnTo>
                  <a:pt x="91380" y="197869"/>
                </a:lnTo>
                <a:lnTo>
                  <a:pt x="85725" y="19284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91"/>
          <p:cNvSpPr/>
          <p:nvPr/>
        </p:nvSpPr>
        <p:spPr>
          <a:xfrm>
            <a:off x="2850356" y="1950247"/>
            <a:ext cx="214218" cy="264281"/>
          </a:xfrm>
          <a:custGeom>
            <a:avLst/>
            <a:gdLst/>
            <a:ahLst/>
            <a:cxnLst/>
            <a:rect l="0" t="0" r="0" b="0"/>
            <a:pathLst>
              <a:path w="214218" h="264281">
                <a:moveTo>
                  <a:pt x="28575" y="7140"/>
                </a:moveTo>
                <a:lnTo>
                  <a:pt x="34726" y="13291"/>
                </a:lnTo>
                <a:lnTo>
                  <a:pt x="37394" y="13842"/>
                </a:lnTo>
                <a:lnTo>
                  <a:pt x="39217" y="13990"/>
                </a:lnTo>
                <a:lnTo>
                  <a:pt x="40432" y="14881"/>
                </a:lnTo>
                <a:lnTo>
                  <a:pt x="41242" y="16270"/>
                </a:lnTo>
                <a:lnTo>
                  <a:pt x="41782" y="17989"/>
                </a:lnTo>
                <a:lnTo>
                  <a:pt x="44499" y="22016"/>
                </a:lnTo>
                <a:lnTo>
                  <a:pt x="46335" y="24201"/>
                </a:lnTo>
                <a:lnTo>
                  <a:pt x="47558" y="26452"/>
                </a:lnTo>
                <a:lnTo>
                  <a:pt x="48918" y="31069"/>
                </a:lnTo>
                <a:lnTo>
                  <a:pt x="49523" y="37883"/>
                </a:lnTo>
                <a:lnTo>
                  <a:pt x="49791" y="45410"/>
                </a:lnTo>
                <a:lnTo>
                  <a:pt x="49910" y="51401"/>
                </a:lnTo>
                <a:lnTo>
                  <a:pt x="52080" y="58826"/>
                </a:lnTo>
                <a:lnTo>
                  <a:pt x="54897" y="66624"/>
                </a:lnTo>
                <a:lnTo>
                  <a:pt x="56148" y="72736"/>
                </a:lnTo>
                <a:lnTo>
                  <a:pt x="58821" y="80215"/>
                </a:lnTo>
                <a:lnTo>
                  <a:pt x="62655" y="88036"/>
                </a:lnTo>
                <a:lnTo>
                  <a:pt x="67005" y="94159"/>
                </a:lnTo>
                <a:lnTo>
                  <a:pt x="69276" y="96109"/>
                </a:lnTo>
                <a:lnTo>
                  <a:pt x="71584" y="97409"/>
                </a:lnTo>
                <a:lnTo>
                  <a:pt x="73916" y="98275"/>
                </a:lnTo>
                <a:lnTo>
                  <a:pt x="78625" y="101355"/>
                </a:lnTo>
                <a:lnTo>
                  <a:pt x="80991" y="103287"/>
                </a:lnTo>
                <a:lnTo>
                  <a:pt x="84157" y="104576"/>
                </a:lnTo>
                <a:lnTo>
                  <a:pt x="87854" y="105435"/>
                </a:lnTo>
                <a:lnTo>
                  <a:pt x="91907" y="106007"/>
                </a:lnTo>
                <a:lnTo>
                  <a:pt x="98526" y="106644"/>
                </a:lnTo>
                <a:lnTo>
                  <a:pt x="104114" y="106926"/>
                </a:lnTo>
                <a:lnTo>
                  <a:pt x="109244" y="107052"/>
                </a:lnTo>
                <a:lnTo>
                  <a:pt x="111723" y="106292"/>
                </a:lnTo>
                <a:lnTo>
                  <a:pt x="116594" y="103330"/>
                </a:lnTo>
                <a:lnTo>
                  <a:pt x="119798" y="101430"/>
                </a:lnTo>
                <a:lnTo>
                  <a:pt x="123522" y="99368"/>
                </a:lnTo>
                <a:lnTo>
                  <a:pt x="131892" y="94962"/>
                </a:lnTo>
                <a:lnTo>
                  <a:pt x="140904" y="90357"/>
                </a:lnTo>
                <a:lnTo>
                  <a:pt x="144736" y="88018"/>
                </a:lnTo>
                <a:lnTo>
                  <a:pt x="151110" y="83303"/>
                </a:lnTo>
                <a:lnTo>
                  <a:pt x="156589" y="78561"/>
                </a:lnTo>
                <a:lnTo>
                  <a:pt x="162464" y="73808"/>
                </a:lnTo>
                <a:lnTo>
                  <a:pt x="166253" y="71429"/>
                </a:lnTo>
                <a:lnTo>
                  <a:pt x="170366" y="69049"/>
                </a:lnTo>
                <a:lnTo>
                  <a:pt x="173109" y="65875"/>
                </a:lnTo>
                <a:lnTo>
                  <a:pt x="174937" y="62172"/>
                </a:lnTo>
                <a:lnTo>
                  <a:pt x="176156" y="58116"/>
                </a:lnTo>
                <a:lnTo>
                  <a:pt x="177762" y="53824"/>
                </a:lnTo>
                <a:lnTo>
                  <a:pt x="179627" y="49375"/>
                </a:lnTo>
                <a:lnTo>
                  <a:pt x="181663" y="44822"/>
                </a:lnTo>
                <a:lnTo>
                  <a:pt x="183927" y="37646"/>
                </a:lnTo>
                <a:lnTo>
                  <a:pt x="184933" y="31811"/>
                </a:lnTo>
                <a:lnTo>
                  <a:pt x="185499" y="24063"/>
                </a:lnTo>
                <a:lnTo>
                  <a:pt x="185667" y="16740"/>
                </a:lnTo>
                <a:lnTo>
                  <a:pt x="185728" y="4769"/>
                </a:lnTo>
                <a:lnTo>
                  <a:pt x="184937" y="3178"/>
                </a:lnTo>
                <a:lnTo>
                  <a:pt x="183616" y="2117"/>
                </a:lnTo>
                <a:lnTo>
                  <a:pt x="179586" y="415"/>
                </a:lnTo>
                <a:lnTo>
                  <a:pt x="180049" y="275"/>
                </a:lnTo>
                <a:lnTo>
                  <a:pt x="185658" y="0"/>
                </a:lnTo>
                <a:lnTo>
                  <a:pt x="185714" y="3790"/>
                </a:lnTo>
                <a:lnTo>
                  <a:pt x="186515" y="5700"/>
                </a:lnTo>
                <a:lnTo>
                  <a:pt x="189523" y="9940"/>
                </a:lnTo>
                <a:lnTo>
                  <a:pt x="190642" y="12975"/>
                </a:lnTo>
                <a:lnTo>
                  <a:pt x="191886" y="20581"/>
                </a:lnTo>
                <a:lnTo>
                  <a:pt x="193011" y="24832"/>
                </a:lnTo>
                <a:lnTo>
                  <a:pt x="194556" y="29254"/>
                </a:lnTo>
                <a:lnTo>
                  <a:pt x="196378" y="33789"/>
                </a:lnTo>
                <a:lnTo>
                  <a:pt x="197594" y="38400"/>
                </a:lnTo>
                <a:lnTo>
                  <a:pt x="198404" y="43061"/>
                </a:lnTo>
                <a:lnTo>
                  <a:pt x="198945" y="47756"/>
                </a:lnTo>
                <a:lnTo>
                  <a:pt x="200098" y="53267"/>
                </a:lnTo>
                <a:lnTo>
                  <a:pt x="201661" y="59323"/>
                </a:lnTo>
                <a:lnTo>
                  <a:pt x="203497" y="65741"/>
                </a:lnTo>
                <a:lnTo>
                  <a:pt x="204721" y="71608"/>
                </a:lnTo>
                <a:lnTo>
                  <a:pt x="205537" y="77106"/>
                </a:lnTo>
                <a:lnTo>
                  <a:pt x="206081" y="82359"/>
                </a:lnTo>
                <a:lnTo>
                  <a:pt x="207237" y="88242"/>
                </a:lnTo>
                <a:lnTo>
                  <a:pt x="208802" y="94546"/>
                </a:lnTo>
                <a:lnTo>
                  <a:pt x="210639" y="101129"/>
                </a:lnTo>
                <a:lnTo>
                  <a:pt x="211863" y="107106"/>
                </a:lnTo>
                <a:lnTo>
                  <a:pt x="212680" y="112678"/>
                </a:lnTo>
                <a:lnTo>
                  <a:pt x="213224" y="117980"/>
                </a:lnTo>
                <a:lnTo>
                  <a:pt x="213587" y="123896"/>
                </a:lnTo>
                <a:lnTo>
                  <a:pt x="213990" y="136819"/>
                </a:lnTo>
                <a:lnTo>
                  <a:pt x="214217" y="153690"/>
                </a:lnTo>
                <a:lnTo>
                  <a:pt x="213455" y="158815"/>
                </a:lnTo>
                <a:lnTo>
                  <a:pt x="212153" y="163819"/>
                </a:lnTo>
                <a:lnTo>
                  <a:pt x="210492" y="168743"/>
                </a:lnTo>
                <a:lnTo>
                  <a:pt x="208590" y="173613"/>
                </a:lnTo>
                <a:lnTo>
                  <a:pt x="206529" y="178447"/>
                </a:lnTo>
                <a:lnTo>
                  <a:pt x="202122" y="188051"/>
                </a:lnTo>
                <a:lnTo>
                  <a:pt x="197517" y="197612"/>
                </a:lnTo>
                <a:lnTo>
                  <a:pt x="194384" y="202384"/>
                </a:lnTo>
                <a:lnTo>
                  <a:pt x="190708" y="207152"/>
                </a:lnTo>
                <a:lnTo>
                  <a:pt x="186670" y="211919"/>
                </a:lnTo>
                <a:lnTo>
                  <a:pt x="180066" y="219332"/>
                </a:lnTo>
                <a:lnTo>
                  <a:pt x="177194" y="222420"/>
                </a:lnTo>
                <a:lnTo>
                  <a:pt x="172898" y="226067"/>
                </a:lnTo>
                <a:lnTo>
                  <a:pt x="167653" y="230085"/>
                </a:lnTo>
                <a:lnTo>
                  <a:pt x="161775" y="234351"/>
                </a:lnTo>
                <a:lnTo>
                  <a:pt x="156269" y="237989"/>
                </a:lnTo>
                <a:lnTo>
                  <a:pt x="151010" y="241208"/>
                </a:lnTo>
                <a:lnTo>
                  <a:pt x="145917" y="244148"/>
                </a:lnTo>
                <a:lnTo>
                  <a:pt x="140934" y="246108"/>
                </a:lnTo>
                <a:lnTo>
                  <a:pt x="136025" y="247414"/>
                </a:lnTo>
                <a:lnTo>
                  <a:pt x="131164" y="248285"/>
                </a:lnTo>
                <a:lnTo>
                  <a:pt x="125543" y="249660"/>
                </a:lnTo>
                <a:lnTo>
                  <a:pt x="119414" y="251370"/>
                </a:lnTo>
                <a:lnTo>
                  <a:pt x="112947" y="253304"/>
                </a:lnTo>
                <a:lnTo>
                  <a:pt x="107048" y="255387"/>
                </a:lnTo>
                <a:lnTo>
                  <a:pt x="101528" y="257569"/>
                </a:lnTo>
                <a:lnTo>
                  <a:pt x="96260" y="259818"/>
                </a:lnTo>
                <a:lnTo>
                  <a:pt x="91161" y="261317"/>
                </a:lnTo>
                <a:lnTo>
                  <a:pt x="86174" y="262316"/>
                </a:lnTo>
                <a:lnTo>
                  <a:pt x="81262" y="262983"/>
                </a:lnTo>
                <a:lnTo>
                  <a:pt x="76399" y="263427"/>
                </a:lnTo>
                <a:lnTo>
                  <a:pt x="71570" y="263723"/>
                </a:lnTo>
                <a:lnTo>
                  <a:pt x="61972" y="264052"/>
                </a:lnTo>
                <a:lnTo>
                  <a:pt x="42874" y="264263"/>
                </a:lnTo>
                <a:lnTo>
                  <a:pt x="38108" y="264280"/>
                </a:lnTo>
                <a:lnTo>
                  <a:pt x="34136" y="263498"/>
                </a:lnTo>
                <a:lnTo>
                  <a:pt x="27607" y="260513"/>
                </a:lnTo>
                <a:lnTo>
                  <a:pt x="22059" y="256540"/>
                </a:lnTo>
                <a:lnTo>
                  <a:pt x="19469" y="254369"/>
                </a:lnTo>
                <a:lnTo>
                  <a:pt x="16948" y="252922"/>
                </a:lnTo>
                <a:lnTo>
                  <a:pt x="10401" y="250885"/>
                </a:lnTo>
                <a:lnTo>
                  <a:pt x="8591" y="250408"/>
                </a:lnTo>
                <a:lnTo>
                  <a:pt x="5670" y="248080"/>
                </a:lnTo>
                <a:lnTo>
                  <a:pt x="0" y="24288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92"/>
          <p:cNvSpPr/>
          <p:nvPr/>
        </p:nvSpPr>
        <p:spPr>
          <a:xfrm>
            <a:off x="3286125" y="1900237"/>
            <a:ext cx="35719" cy="214314"/>
          </a:xfrm>
          <a:custGeom>
            <a:avLst/>
            <a:gdLst/>
            <a:ahLst/>
            <a:cxnLst/>
            <a:rect l="0" t="0" r="0" b="0"/>
            <a:pathLst>
              <a:path w="35719" h="214314">
                <a:moveTo>
                  <a:pt x="0" y="0"/>
                </a:moveTo>
                <a:lnTo>
                  <a:pt x="0" y="9943"/>
                </a:lnTo>
                <a:lnTo>
                  <a:pt x="793" y="12185"/>
                </a:lnTo>
                <a:lnTo>
                  <a:pt x="2116" y="14474"/>
                </a:lnTo>
                <a:lnTo>
                  <a:pt x="3792" y="16793"/>
                </a:lnTo>
                <a:lnTo>
                  <a:pt x="4909" y="19926"/>
                </a:lnTo>
                <a:lnTo>
                  <a:pt x="5654" y="23603"/>
                </a:lnTo>
                <a:lnTo>
                  <a:pt x="6150" y="27642"/>
                </a:lnTo>
                <a:lnTo>
                  <a:pt x="6481" y="31922"/>
                </a:lnTo>
                <a:lnTo>
                  <a:pt x="6702" y="36362"/>
                </a:lnTo>
                <a:lnTo>
                  <a:pt x="6947" y="45530"/>
                </a:lnTo>
                <a:lnTo>
                  <a:pt x="7118" y="69094"/>
                </a:lnTo>
                <a:lnTo>
                  <a:pt x="7920" y="74638"/>
                </a:lnTo>
                <a:lnTo>
                  <a:pt x="9249" y="80715"/>
                </a:lnTo>
                <a:lnTo>
                  <a:pt x="10928" y="87147"/>
                </a:lnTo>
                <a:lnTo>
                  <a:pt x="12048" y="93023"/>
                </a:lnTo>
                <a:lnTo>
                  <a:pt x="12794" y="98528"/>
                </a:lnTo>
                <a:lnTo>
                  <a:pt x="13292" y="103785"/>
                </a:lnTo>
                <a:lnTo>
                  <a:pt x="14417" y="108878"/>
                </a:lnTo>
                <a:lnTo>
                  <a:pt x="15961" y="113860"/>
                </a:lnTo>
                <a:lnTo>
                  <a:pt x="17784" y="118769"/>
                </a:lnTo>
                <a:lnTo>
                  <a:pt x="19000" y="123629"/>
                </a:lnTo>
                <a:lnTo>
                  <a:pt x="19810" y="128457"/>
                </a:lnTo>
                <a:lnTo>
                  <a:pt x="20351" y="133263"/>
                </a:lnTo>
                <a:lnTo>
                  <a:pt x="20711" y="138055"/>
                </a:lnTo>
                <a:lnTo>
                  <a:pt x="20951" y="142836"/>
                </a:lnTo>
                <a:lnTo>
                  <a:pt x="21111" y="147612"/>
                </a:lnTo>
                <a:lnTo>
                  <a:pt x="21336" y="165710"/>
                </a:lnTo>
                <a:lnTo>
                  <a:pt x="22161" y="170798"/>
                </a:lnTo>
                <a:lnTo>
                  <a:pt x="23505" y="174984"/>
                </a:lnTo>
                <a:lnTo>
                  <a:pt x="25195" y="178569"/>
                </a:lnTo>
                <a:lnTo>
                  <a:pt x="26322" y="181752"/>
                </a:lnTo>
                <a:lnTo>
                  <a:pt x="27073" y="184668"/>
                </a:lnTo>
                <a:lnTo>
                  <a:pt x="27907" y="190025"/>
                </a:lnTo>
                <a:lnTo>
                  <a:pt x="28278" y="195051"/>
                </a:lnTo>
                <a:lnTo>
                  <a:pt x="28443" y="199931"/>
                </a:lnTo>
                <a:lnTo>
                  <a:pt x="28572" y="213893"/>
                </a:lnTo>
                <a:lnTo>
                  <a:pt x="29367" y="214033"/>
                </a:lnTo>
                <a:lnTo>
                  <a:pt x="30690" y="214126"/>
                </a:lnTo>
                <a:lnTo>
                  <a:pt x="35718" y="2143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93"/>
          <p:cNvSpPr/>
          <p:nvPr/>
        </p:nvSpPr>
        <p:spPr>
          <a:xfrm>
            <a:off x="3178968" y="1978818"/>
            <a:ext cx="200026" cy="42864"/>
          </a:xfrm>
          <a:custGeom>
            <a:avLst/>
            <a:gdLst/>
            <a:ahLst/>
            <a:cxnLst/>
            <a:rect l="0" t="0" r="0" b="0"/>
            <a:pathLst>
              <a:path w="200026" h="42864">
                <a:moveTo>
                  <a:pt x="0" y="42863"/>
                </a:moveTo>
                <a:lnTo>
                  <a:pt x="3793" y="39071"/>
                </a:lnTo>
                <a:lnTo>
                  <a:pt x="5704" y="37953"/>
                </a:lnTo>
                <a:lnTo>
                  <a:pt x="12979" y="35587"/>
                </a:lnTo>
                <a:lnTo>
                  <a:pt x="16590" y="34044"/>
                </a:lnTo>
                <a:lnTo>
                  <a:pt x="20585" y="32221"/>
                </a:lnTo>
                <a:lnTo>
                  <a:pt x="24836" y="31006"/>
                </a:lnTo>
                <a:lnTo>
                  <a:pt x="29258" y="30195"/>
                </a:lnTo>
                <a:lnTo>
                  <a:pt x="33793" y="29655"/>
                </a:lnTo>
                <a:lnTo>
                  <a:pt x="39197" y="28502"/>
                </a:lnTo>
                <a:lnTo>
                  <a:pt x="45182" y="26939"/>
                </a:lnTo>
                <a:lnTo>
                  <a:pt x="51552" y="25103"/>
                </a:lnTo>
                <a:lnTo>
                  <a:pt x="58181" y="23879"/>
                </a:lnTo>
                <a:lnTo>
                  <a:pt x="64981" y="23063"/>
                </a:lnTo>
                <a:lnTo>
                  <a:pt x="71896" y="22519"/>
                </a:lnTo>
                <a:lnTo>
                  <a:pt x="78887" y="21363"/>
                </a:lnTo>
                <a:lnTo>
                  <a:pt x="85929" y="19798"/>
                </a:lnTo>
                <a:lnTo>
                  <a:pt x="93005" y="17962"/>
                </a:lnTo>
                <a:lnTo>
                  <a:pt x="100103" y="16737"/>
                </a:lnTo>
                <a:lnTo>
                  <a:pt x="107217" y="15921"/>
                </a:lnTo>
                <a:lnTo>
                  <a:pt x="114341" y="15376"/>
                </a:lnTo>
                <a:lnTo>
                  <a:pt x="121471" y="14220"/>
                </a:lnTo>
                <a:lnTo>
                  <a:pt x="128606" y="12655"/>
                </a:lnTo>
                <a:lnTo>
                  <a:pt x="135744" y="10818"/>
                </a:lnTo>
                <a:lnTo>
                  <a:pt x="142883" y="9593"/>
                </a:lnTo>
                <a:lnTo>
                  <a:pt x="150024" y="8777"/>
                </a:lnTo>
                <a:lnTo>
                  <a:pt x="157167" y="8232"/>
                </a:lnTo>
                <a:lnTo>
                  <a:pt x="164309" y="7076"/>
                </a:lnTo>
                <a:lnTo>
                  <a:pt x="171452" y="5511"/>
                </a:lnTo>
                <a:lnTo>
                  <a:pt x="178595" y="3674"/>
                </a:lnTo>
                <a:lnTo>
                  <a:pt x="184151" y="2450"/>
                </a:lnTo>
                <a:lnTo>
                  <a:pt x="188648" y="1633"/>
                </a:lnTo>
                <a:lnTo>
                  <a:pt x="20002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94"/>
          <p:cNvSpPr/>
          <p:nvPr/>
        </p:nvSpPr>
        <p:spPr>
          <a:xfrm>
            <a:off x="3521984" y="1871662"/>
            <a:ext cx="242551" cy="228601"/>
          </a:xfrm>
          <a:custGeom>
            <a:avLst/>
            <a:gdLst/>
            <a:ahLst/>
            <a:cxnLst/>
            <a:rect l="0" t="0" r="0" b="0"/>
            <a:pathLst>
              <a:path w="242551" h="228601">
                <a:moveTo>
                  <a:pt x="28459" y="0"/>
                </a:moveTo>
                <a:lnTo>
                  <a:pt x="28459" y="27642"/>
                </a:lnTo>
                <a:lnTo>
                  <a:pt x="27666" y="31128"/>
                </a:lnTo>
                <a:lnTo>
                  <a:pt x="24667" y="37118"/>
                </a:lnTo>
                <a:lnTo>
                  <a:pt x="22756" y="40620"/>
                </a:lnTo>
                <a:lnTo>
                  <a:pt x="18516" y="48745"/>
                </a:lnTo>
                <a:lnTo>
                  <a:pt x="17068" y="53928"/>
                </a:lnTo>
                <a:lnTo>
                  <a:pt x="16103" y="59765"/>
                </a:lnTo>
                <a:lnTo>
                  <a:pt x="15459" y="66037"/>
                </a:lnTo>
                <a:lnTo>
                  <a:pt x="14236" y="71806"/>
                </a:lnTo>
                <a:lnTo>
                  <a:pt x="12627" y="77239"/>
                </a:lnTo>
                <a:lnTo>
                  <a:pt x="10761" y="82449"/>
                </a:lnTo>
                <a:lnTo>
                  <a:pt x="8723" y="86716"/>
                </a:lnTo>
                <a:lnTo>
                  <a:pt x="4342" y="93574"/>
                </a:lnTo>
                <a:lnTo>
                  <a:pt x="2856" y="97308"/>
                </a:lnTo>
                <a:lnTo>
                  <a:pt x="1865" y="101384"/>
                </a:lnTo>
                <a:lnTo>
                  <a:pt x="1205" y="105689"/>
                </a:lnTo>
                <a:lnTo>
                  <a:pt x="764" y="110147"/>
                </a:lnTo>
                <a:lnTo>
                  <a:pt x="471" y="114707"/>
                </a:lnTo>
                <a:lnTo>
                  <a:pt x="275" y="119334"/>
                </a:lnTo>
                <a:lnTo>
                  <a:pt x="58" y="128708"/>
                </a:lnTo>
                <a:lnTo>
                  <a:pt x="0" y="133430"/>
                </a:lnTo>
                <a:lnTo>
                  <a:pt x="756" y="137372"/>
                </a:lnTo>
                <a:lnTo>
                  <a:pt x="3711" y="143869"/>
                </a:lnTo>
                <a:lnTo>
                  <a:pt x="9838" y="155781"/>
                </a:lnTo>
                <a:lnTo>
                  <a:pt x="12246" y="162634"/>
                </a:lnTo>
                <a:lnTo>
                  <a:pt x="12888" y="165573"/>
                </a:lnTo>
                <a:lnTo>
                  <a:pt x="14903" y="168325"/>
                </a:lnTo>
                <a:lnTo>
                  <a:pt x="21376" y="173501"/>
                </a:lnTo>
                <a:lnTo>
                  <a:pt x="27428" y="178447"/>
                </a:lnTo>
                <a:lnTo>
                  <a:pt x="33557" y="183291"/>
                </a:lnTo>
                <a:lnTo>
                  <a:pt x="37414" y="185694"/>
                </a:lnTo>
                <a:lnTo>
                  <a:pt x="41573" y="188090"/>
                </a:lnTo>
                <a:lnTo>
                  <a:pt x="48311" y="192868"/>
                </a:lnTo>
                <a:lnTo>
                  <a:pt x="51218" y="195254"/>
                </a:lnTo>
                <a:lnTo>
                  <a:pt x="55538" y="196844"/>
                </a:lnTo>
                <a:lnTo>
                  <a:pt x="60800" y="197904"/>
                </a:lnTo>
                <a:lnTo>
                  <a:pt x="66688" y="198612"/>
                </a:lnTo>
                <a:lnTo>
                  <a:pt x="72202" y="199083"/>
                </a:lnTo>
                <a:lnTo>
                  <a:pt x="77465" y="199397"/>
                </a:lnTo>
                <a:lnTo>
                  <a:pt x="82561" y="199606"/>
                </a:lnTo>
                <a:lnTo>
                  <a:pt x="94573" y="199839"/>
                </a:lnTo>
                <a:lnTo>
                  <a:pt x="136715" y="200014"/>
                </a:lnTo>
                <a:lnTo>
                  <a:pt x="142699" y="199224"/>
                </a:lnTo>
                <a:lnTo>
                  <a:pt x="148275" y="197904"/>
                </a:lnTo>
                <a:lnTo>
                  <a:pt x="153580" y="196229"/>
                </a:lnTo>
                <a:lnTo>
                  <a:pt x="158704" y="194320"/>
                </a:lnTo>
                <a:lnTo>
                  <a:pt x="163708" y="192253"/>
                </a:lnTo>
                <a:lnTo>
                  <a:pt x="168631" y="190081"/>
                </a:lnTo>
                <a:lnTo>
                  <a:pt x="178335" y="185551"/>
                </a:lnTo>
                <a:lnTo>
                  <a:pt x="197500" y="176176"/>
                </a:lnTo>
                <a:lnTo>
                  <a:pt x="202272" y="173013"/>
                </a:lnTo>
                <a:lnTo>
                  <a:pt x="207040" y="169317"/>
                </a:lnTo>
                <a:lnTo>
                  <a:pt x="211807" y="165265"/>
                </a:lnTo>
                <a:lnTo>
                  <a:pt x="219220" y="158647"/>
                </a:lnTo>
                <a:lnTo>
                  <a:pt x="225955" y="153060"/>
                </a:lnTo>
                <a:lnTo>
                  <a:pt x="229973" y="150459"/>
                </a:lnTo>
                <a:lnTo>
                  <a:pt x="234239" y="147931"/>
                </a:lnTo>
                <a:lnTo>
                  <a:pt x="237083" y="145452"/>
                </a:lnTo>
                <a:lnTo>
                  <a:pt x="238979" y="143005"/>
                </a:lnTo>
                <a:lnTo>
                  <a:pt x="241086" y="138171"/>
                </a:lnTo>
                <a:lnTo>
                  <a:pt x="242023" y="133376"/>
                </a:lnTo>
                <a:lnTo>
                  <a:pt x="242439" y="128599"/>
                </a:lnTo>
                <a:lnTo>
                  <a:pt x="242550" y="126214"/>
                </a:lnTo>
                <a:lnTo>
                  <a:pt x="241830" y="123830"/>
                </a:lnTo>
                <a:lnTo>
                  <a:pt x="238913" y="119065"/>
                </a:lnTo>
                <a:lnTo>
                  <a:pt x="237024" y="117477"/>
                </a:lnTo>
                <a:lnTo>
                  <a:pt x="234972" y="116418"/>
                </a:lnTo>
                <a:lnTo>
                  <a:pt x="232809" y="115712"/>
                </a:lnTo>
                <a:lnTo>
                  <a:pt x="226173" y="114927"/>
                </a:lnTo>
                <a:lnTo>
                  <a:pt x="222181" y="114718"/>
                </a:lnTo>
                <a:lnTo>
                  <a:pt x="213512" y="114486"/>
                </a:lnTo>
                <a:lnTo>
                  <a:pt x="208978" y="114424"/>
                </a:lnTo>
                <a:lnTo>
                  <a:pt x="204368" y="115176"/>
                </a:lnTo>
                <a:lnTo>
                  <a:pt x="199707" y="116472"/>
                </a:lnTo>
                <a:lnTo>
                  <a:pt x="195011" y="118129"/>
                </a:lnTo>
                <a:lnTo>
                  <a:pt x="190294" y="120028"/>
                </a:lnTo>
                <a:lnTo>
                  <a:pt x="185562" y="122087"/>
                </a:lnTo>
                <a:lnTo>
                  <a:pt x="176070" y="126492"/>
                </a:lnTo>
                <a:lnTo>
                  <a:pt x="152281" y="138150"/>
                </a:lnTo>
                <a:lnTo>
                  <a:pt x="148313" y="141313"/>
                </a:lnTo>
                <a:lnTo>
                  <a:pt x="144874" y="145008"/>
                </a:lnTo>
                <a:lnTo>
                  <a:pt x="141788" y="149060"/>
                </a:lnTo>
                <a:lnTo>
                  <a:pt x="138143" y="152554"/>
                </a:lnTo>
                <a:lnTo>
                  <a:pt x="134126" y="155678"/>
                </a:lnTo>
                <a:lnTo>
                  <a:pt x="129860" y="158554"/>
                </a:lnTo>
                <a:lnTo>
                  <a:pt x="126222" y="162059"/>
                </a:lnTo>
                <a:lnTo>
                  <a:pt x="123003" y="165983"/>
                </a:lnTo>
                <a:lnTo>
                  <a:pt x="120064" y="170187"/>
                </a:lnTo>
                <a:lnTo>
                  <a:pt x="117310" y="174577"/>
                </a:lnTo>
                <a:lnTo>
                  <a:pt x="114681" y="179091"/>
                </a:lnTo>
                <a:lnTo>
                  <a:pt x="112134" y="183688"/>
                </a:lnTo>
                <a:lnTo>
                  <a:pt x="110436" y="187546"/>
                </a:lnTo>
                <a:lnTo>
                  <a:pt x="108550" y="193949"/>
                </a:lnTo>
                <a:lnTo>
                  <a:pt x="108047" y="197562"/>
                </a:lnTo>
                <a:lnTo>
                  <a:pt x="107711" y="201558"/>
                </a:lnTo>
                <a:lnTo>
                  <a:pt x="107488" y="205810"/>
                </a:lnTo>
                <a:lnTo>
                  <a:pt x="106545" y="209438"/>
                </a:lnTo>
                <a:lnTo>
                  <a:pt x="103381" y="215585"/>
                </a:lnTo>
                <a:lnTo>
                  <a:pt x="103013" y="217542"/>
                </a:lnTo>
                <a:lnTo>
                  <a:pt x="103562" y="218847"/>
                </a:lnTo>
                <a:lnTo>
                  <a:pt x="104722" y="219717"/>
                </a:lnTo>
                <a:lnTo>
                  <a:pt x="105494" y="221090"/>
                </a:lnTo>
                <a:lnTo>
                  <a:pt x="106735" y="226882"/>
                </a:lnTo>
                <a:lnTo>
                  <a:pt x="107041" y="2286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95"/>
          <p:cNvSpPr/>
          <p:nvPr/>
        </p:nvSpPr>
        <p:spPr>
          <a:xfrm>
            <a:off x="364331" y="2300287"/>
            <a:ext cx="64295" cy="207170"/>
          </a:xfrm>
          <a:custGeom>
            <a:avLst/>
            <a:gdLst/>
            <a:ahLst/>
            <a:cxnLst/>
            <a:rect l="0" t="0" r="0" b="0"/>
            <a:pathLst>
              <a:path w="64295" h="207170">
                <a:moveTo>
                  <a:pt x="0" y="0"/>
                </a:moveTo>
                <a:lnTo>
                  <a:pt x="0" y="16793"/>
                </a:lnTo>
                <a:lnTo>
                  <a:pt x="794" y="19926"/>
                </a:lnTo>
                <a:lnTo>
                  <a:pt x="2116" y="23603"/>
                </a:lnTo>
                <a:lnTo>
                  <a:pt x="3792" y="27642"/>
                </a:lnTo>
                <a:lnTo>
                  <a:pt x="4909" y="31922"/>
                </a:lnTo>
                <a:lnTo>
                  <a:pt x="5654" y="36362"/>
                </a:lnTo>
                <a:lnTo>
                  <a:pt x="6150" y="40910"/>
                </a:lnTo>
                <a:lnTo>
                  <a:pt x="7275" y="45530"/>
                </a:lnTo>
                <a:lnTo>
                  <a:pt x="8819" y="50197"/>
                </a:lnTo>
                <a:lnTo>
                  <a:pt x="10642" y="54896"/>
                </a:lnTo>
                <a:lnTo>
                  <a:pt x="12651" y="59616"/>
                </a:lnTo>
                <a:lnTo>
                  <a:pt x="16999" y="69094"/>
                </a:lnTo>
                <a:lnTo>
                  <a:pt x="19270" y="74638"/>
                </a:lnTo>
                <a:lnTo>
                  <a:pt x="21578" y="80715"/>
                </a:lnTo>
                <a:lnTo>
                  <a:pt x="23910" y="87147"/>
                </a:lnTo>
                <a:lnTo>
                  <a:pt x="25465" y="93817"/>
                </a:lnTo>
                <a:lnTo>
                  <a:pt x="26502" y="100645"/>
                </a:lnTo>
                <a:lnTo>
                  <a:pt x="27193" y="107578"/>
                </a:lnTo>
                <a:lnTo>
                  <a:pt x="27653" y="113787"/>
                </a:lnTo>
                <a:lnTo>
                  <a:pt x="27960" y="119514"/>
                </a:lnTo>
                <a:lnTo>
                  <a:pt x="28165" y="124920"/>
                </a:lnTo>
                <a:lnTo>
                  <a:pt x="29096" y="130111"/>
                </a:lnTo>
                <a:lnTo>
                  <a:pt x="30509" y="135160"/>
                </a:lnTo>
                <a:lnTo>
                  <a:pt x="32246" y="140113"/>
                </a:lnTo>
                <a:lnTo>
                  <a:pt x="34197" y="145002"/>
                </a:lnTo>
                <a:lnTo>
                  <a:pt x="36292" y="149849"/>
                </a:lnTo>
                <a:lnTo>
                  <a:pt x="40736" y="159468"/>
                </a:lnTo>
                <a:lnTo>
                  <a:pt x="45357" y="169035"/>
                </a:lnTo>
                <a:lnTo>
                  <a:pt x="46906" y="173015"/>
                </a:lnTo>
                <a:lnTo>
                  <a:pt x="47940" y="176462"/>
                </a:lnTo>
                <a:lnTo>
                  <a:pt x="48628" y="179554"/>
                </a:lnTo>
                <a:lnTo>
                  <a:pt x="49881" y="182409"/>
                </a:lnTo>
                <a:lnTo>
                  <a:pt x="51510" y="185106"/>
                </a:lnTo>
                <a:lnTo>
                  <a:pt x="53390" y="187698"/>
                </a:lnTo>
                <a:lnTo>
                  <a:pt x="54643" y="190219"/>
                </a:lnTo>
                <a:lnTo>
                  <a:pt x="56036" y="195138"/>
                </a:lnTo>
                <a:lnTo>
                  <a:pt x="56820" y="198577"/>
                </a:lnTo>
                <a:lnTo>
                  <a:pt x="57723" y="199060"/>
                </a:lnTo>
                <a:lnTo>
                  <a:pt x="59120" y="199381"/>
                </a:lnTo>
                <a:lnTo>
                  <a:pt x="60844" y="199596"/>
                </a:lnTo>
                <a:lnTo>
                  <a:pt x="61994" y="200533"/>
                </a:lnTo>
                <a:lnTo>
                  <a:pt x="62761" y="201951"/>
                </a:lnTo>
                <a:lnTo>
                  <a:pt x="64294" y="2071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96"/>
          <p:cNvSpPr/>
          <p:nvPr/>
        </p:nvSpPr>
        <p:spPr>
          <a:xfrm>
            <a:off x="300037" y="2386012"/>
            <a:ext cx="250032" cy="35720"/>
          </a:xfrm>
          <a:custGeom>
            <a:avLst/>
            <a:gdLst/>
            <a:ahLst/>
            <a:cxnLst/>
            <a:rect l="0" t="0" r="0" b="0"/>
            <a:pathLst>
              <a:path w="250032" h="35720">
                <a:moveTo>
                  <a:pt x="0" y="35719"/>
                </a:moveTo>
                <a:lnTo>
                  <a:pt x="0" y="31927"/>
                </a:lnTo>
                <a:lnTo>
                  <a:pt x="794" y="30809"/>
                </a:lnTo>
                <a:lnTo>
                  <a:pt x="2117" y="30064"/>
                </a:lnTo>
                <a:lnTo>
                  <a:pt x="5703" y="29237"/>
                </a:lnTo>
                <a:lnTo>
                  <a:pt x="12979" y="28771"/>
                </a:lnTo>
                <a:lnTo>
                  <a:pt x="20585" y="28662"/>
                </a:lnTo>
                <a:lnTo>
                  <a:pt x="24836" y="27839"/>
                </a:lnTo>
                <a:lnTo>
                  <a:pt x="29257" y="26497"/>
                </a:lnTo>
                <a:lnTo>
                  <a:pt x="33792" y="24808"/>
                </a:lnTo>
                <a:lnTo>
                  <a:pt x="39197" y="23683"/>
                </a:lnTo>
                <a:lnTo>
                  <a:pt x="45181" y="22932"/>
                </a:lnTo>
                <a:lnTo>
                  <a:pt x="51552" y="22432"/>
                </a:lnTo>
                <a:lnTo>
                  <a:pt x="58181" y="21305"/>
                </a:lnTo>
                <a:lnTo>
                  <a:pt x="64981" y="19759"/>
                </a:lnTo>
                <a:lnTo>
                  <a:pt x="71896" y="17936"/>
                </a:lnTo>
                <a:lnTo>
                  <a:pt x="78887" y="16719"/>
                </a:lnTo>
                <a:lnTo>
                  <a:pt x="85929" y="15909"/>
                </a:lnTo>
                <a:lnTo>
                  <a:pt x="93004" y="15368"/>
                </a:lnTo>
                <a:lnTo>
                  <a:pt x="100897" y="14214"/>
                </a:lnTo>
                <a:lnTo>
                  <a:pt x="109333" y="12651"/>
                </a:lnTo>
                <a:lnTo>
                  <a:pt x="118133" y="10815"/>
                </a:lnTo>
                <a:lnTo>
                  <a:pt x="126380" y="9592"/>
                </a:lnTo>
                <a:lnTo>
                  <a:pt x="134260" y="8776"/>
                </a:lnTo>
                <a:lnTo>
                  <a:pt x="141894" y="8232"/>
                </a:lnTo>
                <a:lnTo>
                  <a:pt x="149365" y="7869"/>
                </a:lnTo>
                <a:lnTo>
                  <a:pt x="164016" y="7466"/>
                </a:lnTo>
                <a:lnTo>
                  <a:pt x="171256" y="6565"/>
                </a:lnTo>
                <a:lnTo>
                  <a:pt x="178465" y="5170"/>
                </a:lnTo>
                <a:lnTo>
                  <a:pt x="185651" y="3447"/>
                </a:lnTo>
                <a:lnTo>
                  <a:pt x="192030" y="2298"/>
                </a:lnTo>
                <a:lnTo>
                  <a:pt x="197870" y="1532"/>
                </a:lnTo>
                <a:lnTo>
                  <a:pt x="203351" y="1021"/>
                </a:lnTo>
                <a:lnTo>
                  <a:pt x="209386" y="681"/>
                </a:lnTo>
                <a:lnTo>
                  <a:pt x="222442" y="303"/>
                </a:lnTo>
                <a:lnTo>
                  <a:pt x="241763" y="40"/>
                </a:lnTo>
                <a:lnTo>
                  <a:pt x="25003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97"/>
          <p:cNvSpPr/>
          <p:nvPr/>
        </p:nvSpPr>
        <p:spPr>
          <a:xfrm>
            <a:off x="546616" y="2293146"/>
            <a:ext cx="174448" cy="214282"/>
          </a:xfrm>
          <a:custGeom>
            <a:avLst/>
            <a:gdLst/>
            <a:ahLst/>
            <a:cxnLst/>
            <a:rect l="0" t="0" r="0" b="0"/>
            <a:pathLst>
              <a:path w="174448" h="214282">
                <a:moveTo>
                  <a:pt x="160615" y="7141"/>
                </a:moveTo>
                <a:lnTo>
                  <a:pt x="160615" y="23"/>
                </a:lnTo>
                <a:lnTo>
                  <a:pt x="144521" y="0"/>
                </a:lnTo>
                <a:lnTo>
                  <a:pt x="141948" y="793"/>
                </a:lnTo>
                <a:lnTo>
                  <a:pt x="136973" y="3790"/>
                </a:lnTo>
                <a:lnTo>
                  <a:pt x="132947" y="5701"/>
                </a:lnTo>
                <a:lnTo>
                  <a:pt x="127882" y="7768"/>
                </a:lnTo>
                <a:lnTo>
                  <a:pt x="122124" y="9941"/>
                </a:lnTo>
                <a:lnTo>
                  <a:pt x="116698" y="11389"/>
                </a:lnTo>
                <a:lnTo>
                  <a:pt x="111493" y="12354"/>
                </a:lnTo>
                <a:lnTo>
                  <a:pt x="106436" y="12998"/>
                </a:lnTo>
                <a:lnTo>
                  <a:pt x="101477" y="14220"/>
                </a:lnTo>
                <a:lnTo>
                  <a:pt x="96583" y="15829"/>
                </a:lnTo>
                <a:lnTo>
                  <a:pt x="91733" y="17696"/>
                </a:lnTo>
                <a:lnTo>
                  <a:pt x="79995" y="21886"/>
                </a:lnTo>
                <a:lnTo>
                  <a:pt x="73530" y="24115"/>
                </a:lnTo>
                <a:lnTo>
                  <a:pt x="67634" y="25601"/>
                </a:lnTo>
                <a:lnTo>
                  <a:pt x="62115" y="26591"/>
                </a:lnTo>
                <a:lnTo>
                  <a:pt x="56848" y="27252"/>
                </a:lnTo>
                <a:lnTo>
                  <a:pt x="51749" y="27692"/>
                </a:lnTo>
                <a:lnTo>
                  <a:pt x="46763" y="27985"/>
                </a:lnTo>
                <a:lnTo>
                  <a:pt x="37783" y="28311"/>
                </a:lnTo>
                <a:lnTo>
                  <a:pt x="26739" y="28538"/>
                </a:lnTo>
                <a:lnTo>
                  <a:pt x="11233" y="28571"/>
                </a:lnTo>
                <a:lnTo>
                  <a:pt x="11020" y="29365"/>
                </a:lnTo>
                <a:lnTo>
                  <a:pt x="10785" y="32364"/>
                </a:lnTo>
                <a:lnTo>
                  <a:pt x="11516" y="33482"/>
                </a:lnTo>
                <a:lnTo>
                  <a:pt x="12797" y="34226"/>
                </a:lnTo>
                <a:lnTo>
                  <a:pt x="14444" y="34723"/>
                </a:lnTo>
                <a:lnTo>
                  <a:pt x="15543" y="35848"/>
                </a:lnTo>
                <a:lnTo>
                  <a:pt x="16275" y="37391"/>
                </a:lnTo>
                <a:lnTo>
                  <a:pt x="16763" y="39214"/>
                </a:lnTo>
                <a:lnTo>
                  <a:pt x="16295" y="41223"/>
                </a:lnTo>
                <a:lnTo>
                  <a:pt x="13658" y="45572"/>
                </a:lnTo>
                <a:lnTo>
                  <a:pt x="11957" y="52267"/>
                </a:lnTo>
                <a:lnTo>
                  <a:pt x="11503" y="56275"/>
                </a:lnTo>
                <a:lnTo>
                  <a:pt x="11201" y="60535"/>
                </a:lnTo>
                <a:lnTo>
                  <a:pt x="10999" y="64962"/>
                </a:lnTo>
                <a:lnTo>
                  <a:pt x="10715" y="76661"/>
                </a:lnTo>
                <a:lnTo>
                  <a:pt x="10620" y="91517"/>
                </a:lnTo>
                <a:lnTo>
                  <a:pt x="9818" y="95142"/>
                </a:lnTo>
                <a:lnTo>
                  <a:pt x="6811" y="101286"/>
                </a:lnTo>
                <a:lnTo>
                  <a:pt x="2828" y="108779"/>
                </a:lnTo>
                <a:lnTo>
                  <a:pt x="655" y="113000"/>
                </a:lnTo>
                <a:lnTo>
                  <a:pt x="0" y="116607"/>
                </a:lnTo>
                <a:lnTo>
                  <a:pt x="357" y="119806"/>
                </a:lnTo>
                <a:lnTo>
                  <a:pt x="2077" y="125477"/>
                </a:lnTo>
                <a:lnTo>
                  <a:pt x="2841" y="130643"/>
                </a:lnTo>
                <a:lnTo>
                  <a:pt x="3838" y="132338"/>
                </a:lnTo>
                <a:lnTo>
                  <a:pt x="5297" y="133468"/>
                </a:lnTo>
                <a:lnTo>
                  <a:pt x="7063" y="134222"/>
                </a:lnTo>
                <a:lnTo>
                  <a:pt x="11143" y="137176"/>
                </a:lnTo>
                <a:lnTo>
                  <a:pt x="13342" y="139074"/>
                </a:lnTo>
                <a:lnTo>
                  <a:pt x="15601" y="140340"/>
                </a:lnTo>
                <a:lnTo>
                  <a:pt x="20229" y="141747"/>
                </a:lnTo>
                <a:lnTo>
                  <a:pt x="23504" y="142539"/>
                </a:lnTo>
                <a:lnTo>
                  <a:pt x="28504" y="142724"/>
                </a:lnTo>
                <a:lnTo>
                  <a:pt x="44649" y="142843"/>
                </a:lnTo>
                <a:lnTo>
                  <a:pt x="48379" y="142059"/>
                </a:lnTo>
                <a:lnTo>
                  <a:pt x="51660" y="140743"/>
                </a:lnTo>
                <a:lnTo>
                  <a:pt x="54641" y="139071"/>
                </a:lnTo>
                <a:lnTo>
                  <a:pt x="58215" y="137957"/>
                </a:lnTo>
                <a:lnTo>
                  <a:pt x="62186" y="137214"/>
                </a:lnTo>
                <a:lnTo>
                  <a:pt x="66421" y="136719"/>
                </a:lnTo>
                <a:lnTo>
                  <a:pt x="70831" y="136389"/>
                </a:lnTo>
                <a:lnTo>
                  <a:pt x="75359" y="136169"/>
                </a:lnTo>
                <a:lnTo>
                  <a:pt x="84623" y="135924"/>
                </a:lnTo>
                <a:lnTo>
                  <a:pt x="94032" y="135816"/>
                </a:lnTo>
                <a:lnTo>
                  <a:pt x="98764" y="136580"/>
                </a:lnTo>
                <a:lnTo>
                  <a:pt x="103506" y="137884"/>
                </a:lnTo>
                <a:lnTo>
                  <a:pt x="108255" y="139547"/>
                </a:lnTo>
                <a:lnTo>
                  <a:pt x="113008" y="140655"/>
                </a:lnTo>
                <a:lnTo>
                  <a:pt x="117764" y="141394"/>
                </a:lnTo>
                <a:lnTo>
                  <a:pt x="122523" y="141887"/>
                </a:lnTo>
                <a:lnTo>
                  <a:pt x="127283" y="143009"/>
                </a:lnTo>
                <a:lnTo>
                  <a:pt x="132043" y="144551"/>
                </a:lnTo>
                <a:lnTo>
                  <a:pt x="136805" y="146373"/>
                </a:lnTo>
                <a:lnTo>
                  <a:pt x="141566" y="148381"/>
                </a:lnTo>
                <a:lnTo>
                  <a:pt x="146328" y="150513"/>
                </a:lnTo>
                <a:lnTo>
                  <a:pt x="151090" y="152729"/>
                </a:lnTo>
                <a:lnTo>
                  <a:pt x="155059" y="155000"/>
                </a:lnTo>
                <a:lnTo>
                  <a:pt x="158498" y="157307"/>
                </a:lnTo>
                <a:lnTo>
                  <a:pt x="161585" y="159639"/>
                </a:lnTo>
                <a:lnTo>
                  <a:pt x="164437" y="161988"/>
                </a:lnTo>
                <a:lnTo>
                  <a:pt x="169722" y="166714"/>
                </a:lnTo>
                <a:lnTo>
                  <a:pt x="171449" y="169086"/>
                </a:lnTo>
                <a:lnTo>
                  <a:pt x="173367" y="173837"/>
                </a:lnTo>
                <a:lnTo>
                  <a:pt x="174220" y="178595"/>
                </a:lnTo>
                <a:lnTo>
                  <a:pt x="174447" y="180975"/>
                </a:lnTo>
                <a:lnTo>
                  <a:pt x="173805" y="183355"/>
                </a:lnTo>
                <a:lnTo>
                  <a:pt x="170975" y="188117"/>
                </a:lnTo>
                <a:lnTo>
                  <a:pt x="167071" y="192879"/>
                </a:lnTo>
                <a:lnTo>
                  <a:pt x="162691" y="197641"/>
                </a:lnTo>
                <a:lnTo>
                  <a:pt x="158098" y="202404"/>
                </a:lnTo>
                <a:lnTo>
                  <a:pt x="154968" y="203991"/>
                </a:lnTo>
                <a:lnTo>
                  <a:pt x="151294" y="205049"/>
                </a:lnTo>
                <a:lnTo>
                  <a:pt x="147257" y="205755"/>
                </a:lnTo>
                <a:lnTo>
                  <a:pt x="143772" y="207019"/>
                </a:lnTo>
                <a:lnTo>
                  <a:pt x="140655" y="208656"/>
                </a:lnTo>
                <a:lnTo>
                  <a:pt x="137783" y="210540"/>
                </a:lnTo>
                <a:lnTo>
                  <a:pt x="132476" y="212635"/>
                </a:lnTo>
                <a:lnTo>
                  <a:pt x="127471" y="213565"/>
                </a:lnTo>
                <a:lnTo>
                  <a:pt x="122601" y="213979"/>
                </a:lnTo>
                <a:lnTo>
                  <a:pt x="119397" y="214089"/>
                </a:lnTo>
                <a:lnTo>
                  <a:pt x="104966" y="214266"/>
                </a:lnTo>
                <a:lnTo>
                  <a:pt x="102084" y="214281"/>
                </a:lnTo>
                <a:lnTo>
                  <a:pt x="99369" y="213497"/>
                </a:lnTo>
                <a:lnTo>
                  <a:pt x="94236" y="210509"/>
                </a:lnTo>
                <a:lnTo>
                  <a:pt x="89383" y="207033"/>
                </a:lnTo>
                <a:lnTo>
                  <a:pt x="84564" y="202452"/>
                </a:lnTo>
                <a:lnTo>
                  <a:pt x="82034" y="20002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98"/>
          <p:cNvSpPr/>
          <p:nvPr/>
        </p:nvSpPr>
        <p:spPr>
          <a:xfrm>
            <a:off x="742950" y="2407443"/>
            <a:ext cx="235531" cy="271337"/>
          </a:xfrm>
          <a:custGeom>
            <a:avLst/>
            <a:gdLst/>
            <a:ahLst/>
            <a:cxnLst/>
            <a:rect l="0" t="0" r="0" b="0"/>
            <a:pathLst>
              <a:path w="235531" h="271337">
                <a:moveTo>
                  <a:pt x="0" y="0"/>
                </a:moveTo>
                <a:lnTo>
                  <a:pt x="10641" y="0"/>
                </a:lnTo>
                <a:lnTo>
                  <a:pt x="12650" y="794"/>
                </a:lnTo>
                <a:lnTo>
                  <a:pt x="19270" y="5704"/>
                </a:lnTo>
                <a:lnTo>
                  <a:pt x="26259" y="12185"/>
                </a:lnTo>
                <a:lnTo>
                  <a:pt x="42866" y="28592"/>
                </a:lnTo>
                <a:lnTo>
                  <a:pt x="47626" y="34139"/>
                </a:lnTo>
                <a:lnTo>
                  <a:pt x="52388" y="41896"/>
                </a:lnTo>
                <a:lnTo>
                  <a:pt x="57150" y="48519"/>
                </a:lnTo>
                <a:lnTo>
                  <a:pt x="64293" y="56709"/>
                </a:lnTo>
                <a:lnTo>
                  <a:pt x="66675" y="59238"/>
                </a:lnTo>
                <a:lnTo>
                  <a:pt x="73554" y="64163"/>
                </a:lnTo>
                <a:lnTo>
                  <a:pt x="77611" y="66588"/>
                </a:lnTo>
                <a:lnTo>
                  <a:pt x="84235" y="71399"/>
                </a:lnTo>
                <a:lnTo>
                  <a:pt x="89825" y="76183"/>
                </a:lnTo>
                <a:lnTo>
                  <a:pt x="94955" y="80955"/>
                </a:lnTo>
                <a:lnTo>
                  <a:pt x="98228" y="82545"/>
                </a:lnTo>
                <a:lnTo>
                  <a:pt x="101998" y="83605"/>
                </a:lnTo>
                <a:lnTo>
                  <a:pt x="106098" y="84312"/>
                </a:lnTo>
                <a:lnTo>
                  <a:pt x="110420" y="85577"/>
                </a:lnTo>
                <a:lnTo>
                  <a:pt x="114888" y="87214"/>
                </a:lnTo>
                <a:lnTo>
                  <a:pt x="119454" y="89099"/>
                </a:lnTo>
                <a:lnTo>
                  <a:pt x="123292" y="89562"/>
                </a:lnTo>
                <a:lnTo>
                  <a:pt x="126645" y="89077"/>
                </a:lnTo>
                <a:lnTo>
                  <a:pt x="129673" y="87960"/>
                </a:lnTo>
                <a:lnTo>
                  <a:pt x="133280" y="87215"/>
                </a:lnTo>
                <a:lnTo>
                  <a:pt x="137272" y="86718"/>
                </a:lnTo>
                <a:lnTo>
                  <a:pt x="141521" y="86387"/>
                </a:lnTo>
                <a:lnTo>
                  <a:pt x="145147" y="85373"/>
                </a:lnTo>
                <a:lnTo>
                  <a:pt x="151293" y="82129"/>
                </a:lnTo>
                <a:lnTo>
                  <a:pt x="156670" y="78041"/>
                </a:lnTo>
                <a:lnTo>
                  <a:pt x="161706" y="73579"/>
                </a:lnTo>
                <a:lnTo>
                  <a:pt x="169004" y="66604"/>
                </a:lnTo>
                <a:lnTo>
                  <a:pt x="173802" y="61881"/>
                </a:lnTo>
                <a:lnTo>
                  <a:pt x="175399" y="59510"/>
                </a:lnTo>
                <a:lnTo>
                  <a:pt x="181965" y="43830"/>
                </a:lnTo>
                <a:lnTo>
                  <a:pt x="182429" y="40333"/>
                </a:lnTo>
                <a:lnTo>
                  <a:pt x="181944" y="37207"/>
                </a:lnTo>
                <a:lnTo>
                  <a:pt x="180083" y="31618"/>
                </a:lnTo>
                <a:lnTo>
                  <a:pt x="179035" y="24009"/>
                </a:lnTo>
                <a:lnTo>
                  <a:pt x="178724" y="16727"/>
                </a:lnTo>
                <a:lnTo>
                  <a:pt x="178594" y="7181"/>
                </a:lnTo>
                <a:lnTo>
                  <a:pt x="178593" y="17090"/>
                </a:lnTo>
                <a:lnTo>
                  <a:pt x="179387" y="19331"/>
                </a:lnTo>
                <a:lnTo>
                  <a:pt x="182386" y="23938"/>
                </a:lnTo>
                <a:lnTo>
                  <a:pt x="184248" y="30748"/>
                </a:lnTo>
                <a:lnTo>
                  <a:pt x="185869" y="39066"/>
                </a:lnTo>
                <a:lnTo>
                  <a:pt x="187412" y="43506"/>
                </a:lnTo>
                <a:lnTo>
                  <a:pt x="189235" y="48054"/>
                </a:lnTo>
                <a:lnTo>
                  <a:pt x="192038" y="53468"/>
                </a:lnTo>
                <a:lnTo>
                  <a:pt x="195494" y="59458"/>
                </a:lnTo>
                <a:lnTo>
                  <a:pt x="199385" y="65832"/>
                </a:lnTo>
                <a:lnTo>
                  <a:pt x="202773" y="71670"/>
                </a:lnTo>
                <a:lnTo>
                  <a:pt x="208655" y="82389"/>
                </a:lnTo>
                <a:lnTo>
                  <a:pt x="211334" y="88263"/>
                </a:lnTo>
                <a:lnTo>
                  <a:pt x="213914" y="94561"/>
                </a:lnTo>
                <a:lnTo>
                  <a:pt x="216428" y="101141"/>
                </a:lnTo>
                <a:lnTo>
                  <a:pt x="219692" y="108702"/>
                </a:lnTo>
                <a:lnTo>
                  <a:pt x="227551" y="125571"/>
                </a:lnTo>
                <a:lnTo>
                  <a:pt x="230282" y="132926"/>
                </a:lnTo>
                <a:lnTo>
                  <a:pt x="232102" y="139418"/>
                </a:lnTo>
                <a:lnTo>
                  <a:pt x="233316" y="145333"/>
                </a:lnTo>
                <a:lnTo>
                  <a:pt x="234125" y="151657"/>
                </a:lnTo>
                <a:lnTo>
                  <a:pt x="234664" y="158255"/>
                </a:lnTo>
                <a:lnTo>
                  <a:pt x="235264" y="171142"/>
                </a:lnTo>
                <a:lnTo>
                  <a:pt x="235530" y="182161"/>
                </a:lnTo>
                <a:lnTo>
                  <a:pt x="234807" y="187322"/>
                </a:lnTo>
                <a:lnTo>
                  <a:pt x="233532" y="192350"/>
                </a:lnTo>
                <a:lnTo>
                  <a:pt x="231888" y="197290"/>
                </a:lnTo>
                <a:lnTo>
                  <a:pt x="229998" y="202170"/>
                </a:lnTo>
                <a:lnTo>
                  <a:pt x="227944" y="207012"/>
                </a:lnTo>
                <a:lnTo>
                  <a:pt x="225781" y="211826"/>
                </a:lnTo>
                <a:lnTo>
                  <a:pt x="221958" y="216624"/>
                </a:lnTo>
                <a:lnTo>
                  <a:pt x="217028" y="221410"/>
                </a:lnTo>
                <a:lnTo>
                  <a:pt x="211360" y="226188"/>
                </a:lnTo>
                <a:lnTo>
                  <a:pt x="205201" y="230961"/>
                </a:lnTo>
                <a:lnTo>
                  <a:pt x="198713" y="235730"/>
                </a:lnTo>
                <a:lnTo>
                  <a:pt x="192006" y="240497"/>
                </a:lnTo>
                <a:lnTo>
                  <a:pt x="185154" y="244469"/>
                </a:lnTo>
                <a:lnTo>
                  <a:pt x="178205" y="247911"/>
                </a:lnTo>
                <a:lnTo>
                  <a:pt x="171190" y="250999"/>
                </a:lnTo>
                <a:lnTo>
                  <a:pt x="164133" y="253851"/>
                </a:lnTo>
                <a:lnTo>
                  <a:pt x="149942" y="259138"/>
                </a:lnTo>
                <a:lnTo>
                  <a:pt x="128564" y="266576"/>
                </a:lnTo>
                <a:lnTo>
                  <a:pt x="121428" y="268205"/>
                </a:lnTo>
                <a:lnTo>
                  <a:pt x="114289" y="269291"/>
                </a:lnTo>
                <a:lnTo>
                  <a:pt x="107149" y="270015"/>
                </a:lnTo>
                <a:lnTo>
                  <a:pt x="100801" y="270498"/>
                </a:lnTo>
                <a:lnTo>
                  <a:pt x="94982" y="270819"/>
                </a:lnTo>
                <a:lnTo>
                  <a:pt x="89515" y="271034"/>
                </a:lnTo>
                <a:lnTo>
                  <a:pt x="77090" y="271272"/>
                </a:lnTo>
                <a:lnTo>
                  <a:pt x="70443" y="271336"/>
                </a:lnTo>
                <a:lnTo>
                  <a:pt x="65218" y="270584"/>
                </a:lnTo>
                <a:lnTo>
                  <a:pt x="60941" y="269290"/>
                </a:lnTo>
                <a:lnTo>
                  <a:pt x="54072" y="265735"/>
                </a:lnTo>
                <a:lnTo>
                  <a:pt x="48373" y="261508"/>
                </a:lnTo>
                <a:lnTo>
                  <a:pt x="43195" y="259101"/>
                </a:lnTo>
                <a:lnTo>
                  <a:pt x="40703" y="258459"/>
                </a:lnTo>
                <a:lnTo>
                  <a:pt x="35817" y="255629"/>
                </a:lnTo>
                <a:lnTo>
                  <a:pt x="28575" y="25003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99"/>
          <p:cNvSpPr/>
          <p:nvPr/>
        </p:nvSpPr>
        <p:spPr>
          <a:xfrm>
            <a:off x="2607468" y="2271712"/>
            <a:ext cx="64295" cy="185739"/>
          </a:xfrm>
          <a:custGeom>
            <a:avLst/>
            <a:gdLst/>
            <a:ahLst/>
            <a:cxnLst/>
            <a:rect l="0" t="0" r="0" b="0"/>
            <a:pathLst>
              <a:path w="64295" h="185739">
                <a:moveTo>
                  <a:pt x="0" y="0"/>
                </a:moveTo>
                <a:lnTo>
                  <a:pt x="0" y="6151"/>
                </a:lnTo>
                <a:lnTo>
                  <a:pt x="794" y="7276"/>
                </a:lnTo>
                <a:lnTo>
                  <a:pt x="2117" y="8819"/>
                </a:lnTo>
                <a:lnTo>
                  <a:pt x="3793" y="10642"/>
                </a:lnTo>
                <a:lnTo>
                  <a:pt x="5704" y="13445"/>
                </a:lnTo>
                <a:lnTo>
                  <a:pt x="7771" y="16901"/>
                </a:lnTo>
                <a:lnTo>
                  <a:pt x="9943" y="20792"/>
                </a:lnTo>
                <a:lnTo>
                  <a:pt x="12185" y="24180"/>
                </a:lnTo>
                <a:lnTo>
                  <a:pt x="14474" y="27232"/>
                </a:lnTo>
                <a:lnTo>
                  <a:pt x="16793" y="30061"/>
                </a:lnTo>
                <a:lnTo>
                  <a:pt x="19133" y="33535"/>
                </a:lnTo>
                <a:lnTo>
                  <a:pt x="21487" y="37438"/>
                </a:lnTo>
                <a:lnTo>
                  <a:pt x="23849" y="41627"/>
                </a:lnTo>
                <a:lnTo>
                  <a:pt x="26219" y="45214"/>
                </a:lnTo>
                <a:lnTo>
                  <a:pt x="28592" y="48399"/>
                </a:lnTo>
                <a:lnTo>
                  <a:pt x="30968" y="51316"/>
                </a:lnTo>
                <a:lnTo>
                  <a:pt x="33345" y="55642"/>
                </a:lnTo>
                <a:lnTo>
                  <a:pt x="35724" y="60907"/>
                </a:lnTo>
                <a:lnTo>
                  <a:pt x="38104" y="66798"/>
                </a:lnTo>
                <a:lnTo>
                  <a:pt x="39690" y="72314"/>
                </a:lnTo>
                <a:lnTo>
                  <a:pt x="40748" y="77578"/>
                </a:lnTo>
                <a:lnTo>
                  <a:pt x="41453" y="82675"/>
                </a:lnTo>
                <a:lnTo>
                  <a:pt x="42716" y="87660"/>
                </a:lnTo>
                <a:lnTo>
                  <a:pt x="44353" y="92571"/>
                </a:lnTo>
                <a:lnTo>
                  <a:pt x="46237" y="97433"/>
                </a:lnTo>
                <a:lnTo>
                  <a:pt x="47494" y="102262"/>
                </a:lnTo>
                <a:lnTo>
                  <a:pt x="48331" y="107068"/>
                </a:lnTo>
                <a:lnTo>
                  <a:pt x="48890" y="111860"/>
                </a:lnTo>
                <a:lnTo>
                  <a:pt x="50056" y="117436"/>
                </a:lnTo>
                <a:lnTo>
                  <a:pt x="51627" y="123535"/>
                </a:lnTo>
                <a:lnTo>
                  <a:pt x="53468" y="129981"/>
                </a:lnTo>
                <a:lnTo>
                  <a:pt x="54695" y="135867"/>
                </a:lnTo>
                <a:lnTo>
                  <a:pt x="55514" y="141378"/>
                </a:lnTo>
                <a:lnTo>
                  <a:pt x="56059" y="146639"/>
                </a:lnTo>
                <a:lnTo>
                  <a:pt x="56423" y="150941"/>
                </a:lnTo>
                <a:lnTo>
                  <a:pt x="56665" y="154602"/>
                </a:lnTo>
                <a:lnTo>
                  <a:pt x="56935" y="160787"/>
                </a:lnTo>
                <a:lnTo>
                  <a:pt x="57086" y="168732"/>
                </a:lnTo>
                <a:lnTo>
                  <a:pt x="57148" y="184313"/>
                </a:lnTo>
                <a:lnTo>
                  <a:pt x="57942" y="184788"/>
                </a:lnTo>
                <a:lnTo>
                  <a:pt x="59266" y="185105"/>
                </a:lnTo>
                <a:lnTo>
                  <a:pt x="64294" y="1857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200"/>
          <p:cNvSpPr/>
          <p:nvPr/>
        </p:nvSpPr>
        <p:spPr>
          <a:xfrm>
            <a:off x="2514894" y="2371725"/>
            <a:ext cx="135438" cy="21432"/>
          </a:xfrm>
          <a:custGeom>
            <a:avLst/>
            <a:gdLst/>
            <a:ahLst/>
            <a:cxnLst/>
            <a:rect l="0" t="0" r="0" b="0"/>
            <a:pathLst>
              <a:path w="135438" h="21432">
                <a:moveTo>
                  <a:pt x="6849" y="21431"/>
                </a:moveTo>
                <a:lnTo>
                  <a:pt x="0" y="21431"/>
                </a:lnTo>
                <a:lnTo>
                  <a:pt x="3585" y="21431"/>
                </a:lnTo>
                <a:lnTo>
                  <a:pt x="5467" y="20637"/>
                </a:lnTo>
                <a:lnTo>
                  <a:pt x="7515" y="19314"/>
                </a:lnTo>
                <a:lnTo>
                  <a:pt x="9674" y="17639"/>
                </a:lnTo>
                <a:lnTo>
                  <a:pt x="11908" y="16521"/>
                </a:lnTo>
                <a:lnTo>
                  <a:pt x="14190" y="15776"/>
                </a:lnTo>
                <a:lnTo>
                  <a:pt x="16506" y="15280"/>
                </a:lnTo>
                <a:lnTo>
                  <a:pt x="20431" y="14949"/>
                </a:lnTo>
                <a:lnTo>
                  <a:pt x="25429" y="14728"/>
                </a:lnTo>
                <a:lnTo>
                  <a:pt x="41723" y="14418"/>
                </a:lnTo>
                <a:lnTo>
                  <a:pt x="46767" y="14374"/>
                </a:lnTo>
                <a:lnTo>
                  <a:pt x="53305" y="13551"/>
                </a:lnTo>
                <a:lnTo>
                  <a:pt x="60839" y="12209"/>
                </a:lnTo>
                <a:lnTo>
                  <a:pt x="69036" y="10520"/>
                </a:lnTo>
                <a:lnTo>
                  <a:pt x="76882" y="9395"/>
                </a:lnTo>
                <a:lnTo>
                  <a:pt x="84494" y="8644"/>
                </a:lnTo>
                <a:lnTo>
                  <a:pt x="91950" y="8144"/>
                </a:lnTo>
                <a:lnTo>
                  <a:pt x="99302" y="7017"/>
                </a:lnTo>
                <a:lnTo>
                  <a:pt x="106584" y="5471"/>
                </a:lnTo>
                <a:lnTo>
                  <a:pt x="113820" y="3648"/>
                </a:lnTo>
                <a:lnTo>
                  <a:pt x="119439" y="2431"/>
                </a:lnTo>
                <a:lnTo>
                  <a:pt x="123978" y="1621"/>
                </a:lnTo>
                <a:lnTo>
                  <a:pt x="13543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201"/>
          <p:cNvSpPr/>
          <p:nvPr/>
        </p:nvSpPr>
        <p:spPr>
          <a:xfrm>
            <a:off x="2780027" y="2278856"/>
            <a:ext cx="134193" cy="170429"/>
          </a:xfrm>
          <a:custGeom>
            <a:avLst/>
            <a:gdLst/>
            <a:ahLst/>
            <a:cxnLst/>
            <a:rect l="0" t="0" r="0" b="0"/>
            <a:pathLst>
              <a:path w="134193" h="170429">
                <a:moveTo>
                  <a:pt x="113191" y="0"/>
                </a:moveTo>
                <a:lnTo>
                  <a:pt x="69224" y="0"/>
                </a:lnTo>
                <a:lnTo>
                  <a:pt x="65623" y="794"/>
                </a:lnTo>
                <a:lnTo>
                  <a:pt x="61636" y="2116"/>
                </a:lnTo>
                <a:lnTo>
                  <a:pt x="57390" y="3792"/>
                </a:lnTo>
                <a:lnTo>
                  <a:pt x="53765" y="4909"/>
                </a:lnTo>
                <a:lnTo>
                  <a:pt x="50555" y="5654"/>
                </a:lnTo>
                <a:lnTo>
                  <a:pt x="47621" y="6151"/>
                </a:lnTo>
                <a:lnTo>
                  <a:pt x="44872" y="7275"/>
                </a:lnTo>
                <a:lnTo>
                  <a:pt x="42245" y="8819"/>
                </a:lnTo>
                <a:lnTo>
                  <a:pt x="39700" y="10642"/>
                </a:lnTo>
                <a:lnTo>
                  <a:pt x="37209" y="11857"/>
                </a:lnTo>
                <a:lnTo>
                  <a:pt x="34756" y="12667"/>
                </a:lnTo>
                <a:lnTo>
                  <a:pt x="32326" y="13207"/>
                </a:lnTo>
                <a:lnTo>
                  <a:pt x="29912" y="14361"/>
                </a:lnTo>
                <a:lnTo>
                  <a:pt x="27509" y="15924"/>
                </a:lnTo>
                <a:lnTo>
                  <a:pt x="21742" y="20343"/>
                </a:lnTo>
                <a:lnTo>
                  <a:pt x="18837" y="23064"/>
                </a:lnTo>
                <a:lnTo>
                  <a:pt x="10504" y="31278"/>
                </a:lnTo>
                <a:lnTo>
                  <a:pt x="9014" y="33552"/>
                </a:lnTo>
                <a:lnTo>
                  <a:pt x="7359" y="38195"/>
                </a:lnTo>
                <a:lnTo>
                  <a:pt x="6124" y="39751"/>
                </a:lnTo>
                <a:lnTo>
                  <a:pt x="4507" y="40788"/>
                </a:lnTo>
                <a:lnTo>
                  <a:pt x="2635" y="41480"/>
                </a:lnTo>
                <a:lnTo>
                  <a:pt x="1387" y="42734"/>
                </a:lnTo>
                <a:lnTo>
                  <a:pt x="555" y="44364"/>
                </a:lnTo>
                <a:lnTo>
                  <a:pt x="0" y="46245"/>
                </a:lnTo>
                <a:lnTo>
                  <a:pt x="424" y="48293"/>
                </a:lnTo>
                <a:lnTo>
                  <a:pt x="3012" y="52684"/>
                </a:lnTo>
                <a:lnTo>
                  <a:pt x="4692" y="57282"/>
                </a:lnTo>
                <a:lnTo>
                  <a:pt x="5770" y="62909"/>
                </a:lnTo>
                <a:lnTo>
                  <a:pt x="9749" y="67675"/>
                </a:lnTo>
                <a:lnTo>
                  <a:pt x="11686" y="68929"/>
                </a:lnTo>
                <a:lnTo>
                  <a:pt x="13771" y="69765"/>
                </a:lnTo>
                <a:lnTo>
                  <a:pt x="15955" y="70323"/>
                </a:lnTo>
                <a:lnTo>
                  <a:pt x="18205" y="70694"/>
                </a:lnTo>
                <a:lnTo>
                  <a:pt x="20498" y="70942"/>
                </a:lnTo>
                <a:lnTo>
                  <a:pt x="22821" y="71107"/>
                </a:lnTo>
                <a:lnTo>
                  <a:pt x="25163" y="72011"/>
                </a:lnTo>
                <a:lnTo>
                  <a:pt x="27518" y="73407"/>
                </a:lnTo>
                <a:lnTo>
                  <a:pt x="29882" y="75132"/>
                </a:lnTo>
                <a:lnTo>
                  <a:pt x="32252" y="76282"/>
                </a:lnTo>
                <a:lnTo>
                  <a:pt x="34626" y="77048"/>
                </a:lnTo>
                <a:lnTo>
                  <a:pt x="37002" y="77559"/>
                </a:lnTo>
                <a:lnTo>
                  <a:pt x="40173" y="78693"/>
                </a:lnTo>
                <a:lnTo>
                  <a:pt x="43875" y="80243"/>
                </a:lnTo>
                <a:lnTo>
                  <a:pt x="47931" y="82071"/>
                </a:lnTo>
                <a:lnTo>
                  <a:pt x="56670" y="86217"/>
                </a:lnTo>
                <a:lnTo>
                  <a:pt x="61223" y="88434"/>
                </a:lnTo>
                <a:lnTo>
                  <a:pt x="65052" y="89912"/>
                </a:lnTo>
                <a:lnTo>
                  <a:pt x="68398" y="90898"/>
                </a:lnTo>
                <a:lnTo>
                  <a:pt x="71423" y="91555"/>
                </a:lnTo>
                <a:lnTo>
                  <a:pt x="75821" y="92787"/>
                </a:lnTo>
                <a:lnTo>
                  <a:pt x="87057" y="96272"/>
                </a:lnTo>
                <a:lnTo>
                  <a:pt x="92594" y="98312"/>
                </a:lnTo>
                <a:lnTo>
                  <a:pt x="97872" y="100466"/>
                </a:lnTo>
                <a:lnTo>
                  <a:pt x="102978" y="102696"/>
                </a:lnTo>
                <a:lnTo>
                  <a:pt x="107177" y="104976"/>
                </a:lnTo>
                <a:lnTo>
                  <a:pt x="110769" y="107291"/>
                </a:lnTo>
                <a:lnTo>
                  <a:pt x="113957" y="109627"/>
                </a:lnTo>
                <a:lnTo>
                  <a:pt x="116877" y="111978"/>
                </a:lnTo>
                <a:lnTo>
                  <a:pt x="119617" y="114340"/>
                </a:lnTo>
                <a:lnTo>
                  <a:pt x="122238" y="116708"/>
                </a:lnTo>
                <a:lnTo>
                  <a:pt x="127266" y="121455"/>
                </a:lnTo>
                <a:lnTo>
                  <a:pt x="129718" y="123833"/>
                </a:lnTo>
                <a:lnTo>
                  <a:pt x="131353" y="126211"/>
                </a:lnTo>
                <a:lnTo>
                  <a:pt x="133169" y="130971"/>
                </a:lnTo>
                <a:lnTo>
                  <a:pt x="133977" y="135732"/>
                </a:lnTo>
                <a:lnTo>
                  <a:pt x="134192" y="138113"/>
                </a:lnTo>
                <a:lnTo>
                  <a:pt x="132748" y="140494"/>
                </a:lnTo>
                <a:lnTo>
                  <a:pt x="130198" y="142875"/>
                </a:lnTo>
                <a:lnTo>
                  <a:pt x="126910" y="145256"/>
                </a:lnTo>
                <a:lnTo>
                  <a:pt x="123925" y="147637"/>
                </a:lnTo>
                <a:lnTo>
                  <a:pt x="121141" y="150019"/>
                </a:lnTo>
                <a:lnTo>
                  <a:pt x="118491" y="152400"/>
                </a:lnTo>
                <a:lnTo>
                  <a:pt x="115931" y="153987"/>
                </a:lnTo>
                <a:lnTo>
                  <a:pt x="113430" y="155046"/>
                </a:lnTo>
                <a:lnTo>
                  <a:pt x="110969" y="155751"/>
                </a:lnTo>
                <a:lnTo>
                  <a:pt x="107741" y="157015"/>
                </a:lnTo>
                <a:lnTo>
                  <a:pt x="104002" y="158652"/>
                </a:lnTo>
                <a:lnTo>
                  <a:pt x="99921" y="160537"/>
                </a:lnTo>
                <a:lnTo>
                  <a:pt x="96407" y="161793"/>
                </a:lnTo>
                <a:lnTo>
                  <a:pt x="93271" y="162631"/>
                </a:lnTo>
                <a:lnTo>
                  <a:pt x="90386" y="163189"/>
                </a:lnTo>
                <a:lnTo>
                  <a:pt x="86875" y="163561"/>
                </a:lnTo>
                <a:lnTo>
                  <a:pt x="82947" y="163810"/>
                </a:lnTo>
                <a:lnTo>
                  <a:pt x="78741" y="163975"/>
                </a:lnTo>
                <a:lnTo>
                  <a:pt x="74349" y="164879"/>
                </a:lnTo>
                <a:lnTo>
                  <a:pt x="69834" y="166276"/>
                </a:lnTo>
                <a:lnTo>
                  <a:pt x="65236" y="168000"/>
                </a:lnTo>
                <a:lnTo>
                  <a:pt x="60584" y="169150"/>
                </a:lnTo>
                <a:lnTo>
                  <a:pt x="55895" y="169917"/>
                </a:lnTo>
                <a:lnTo>
                  <a:pt x="51181" y="170428"/>
                </a:lnTo>
                <a:lnTo>
                  <a:pt x="47245" y="169975"/>
                </a:lnTo>
                <a:lnTo>
                  <a:pt x="43827" y="168879"/>
                </a:lnTo>
                <a:lnTo>
                  <a:pt x="40755" y="167354"/>
                </a:lnTo>
                <a:lnTo>
                  <a:pt x="37119" y="166338"/>
                </a:lnTo>
                <a:lnTo>
                  <a:pt x="33108" y="165661"/>
                </a:lnTo>
                <a:lnTo>
                  <a:pt x="28846" y="165209"/>
                </a:lnTo>
                <a:lnTo>
                  <a:pt x="25211" y="164908"/>
                </a:lnTo>
                <a:lnTo>
                  <a:pt x="21994" y="164708"/>
                </a:lnTo>
                <a:lnTo>
                  <a:pt x="19056" y="164574"/>
                </a:lnTo>
                <a:lnTo>
                  <a:pt x="16303" y="163691"/>
                </a:lnTo>
                <a:lnTo>
                  <a:pt x="13674" y="162308"/>
                </a:lnTo>
                <a:lnTo>
                  <a:pt x="6035" y="1571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202"/>
          <p:cNvSpPr/>
          <p:nvPr/>
        </p:nvSpPr>
        <p:spPr>
          <a:xfrm>
            <a:off x="2964656" y="2350293"/>
            <a:ext cx="278607" cy="256059"/>
          </a:xfrm>
          <a:custGeom>
            <a:avLst/>
            <a:gdLst/>
            <a:ahLst/>
            <a:cxnLst/>
            <a:rect l="0" t="0" r="0" b="0"/>
            <a:pathLst>
              <a:path w="278607" h="256059">
                <a:moveTo>
                  <a:pt x="0" y="0"/>
                </a:moveTo>
                <a:lnTo>
                  <a:pt x="3792" y="0"/>
                </a:lnTo>
                <a:lnTo>
                  <a:pt x="4909" y="794"/>
                </a:lnTo>
                <a:lnTo>
                  <a:pt x="5654" y="2117"/>
                </a:lnTo>
                <a:lnTo>
                  <a:pt x="6849" y="6151"/>
                </a:lnTo>
                <a:lnTo>
                  <a:pt x="10849" y="10642"/>
                </a:lnTo>
                <a:lnTo>
                  <a:pt x="11995" y="12651"/>
                </a:lnTo>
                <a:lnTo>
                  <a:pt x="14402" y="19271"/>
                </a:lnTo>
                <a:lnTo>
                  <a:pt x="18996" y="26259"/>
                </a:lnTo>
                <a:lnTo>
                  <a:pt x="21503" y="33357"/>
                </a:lnTo>
                <a:lnTo>
                  <a:pt x="26127" y="40487"/>
                </a:lnTo>
                <a:lnTo>
                  <a:pt x="27487" y="45247"/>
                </a:lnTo>
                <a:lnTo>
                  <a:pt x="28091" y="52124"/>
                </a:lnTo>
                <a:lnTo>
                  <a:pt x="28252" y="56181"/>
                </a:lnTo>
                <a:lnTo>
                  <a:pt x="29154" y="59679"/>
                </a:lnTo>
                <a:lnTo>
                  <a:pt x="32272" y="65682"/>
                </a:lnTo>
                <a:lnTo>
                  <a:pt x="34187" y="70996"/>
                </a:lnTo>
                <a:lnTo>
                  <a:pt x="34697" y="73525"/>
                </a:lnTo>
                <a:lnTo>
                  <a:pt x="37381" y="78451"/>
                </a:lnTo>
                <a:lnTo>
                  <a:pt x="43355" y="85686"/>
                </a:lnTo>
                <a:lnTo>
                  <a:pt x="45572" y="88081"/>
                </a:lnTo>
                <a:lnTo>
                  <a:pt x="47844" y="89677"/>
                </a:lnTo>
                <a:lnTo>
                  <a:pt x="63352" y="96241"/>
                </a:lnTo>
                <a:lnTo>
                  <a:pt x="69961" y="98336"/>
                </a:lnTo>
                <a:lnTo>
                  <a:pt x="72834" y="98895"/>
                </a:lnTo>
                <a:lnTo>
                  <a:pt x="75543" y="98474"/>
                </a:lnTo>
                <a:lnTo>
                  <a:pt x="83149" y="94882"/>
                </a:lnTo>
                <a:lnTo>
                  <a:pt x="88020" y="93764"/>
                </a:lnTo>
                <a:lnTo>
                  <a:pt x="92830" y="91150"/>
                </a:lnTo>
                <a:lnTo>
                  <a:pt x="100001" y="85216"/>
                </a:lnTo>
                <a:lnTo>
                  <a:pt x="102386" y="83004"/>
                </a:lnTo>
                <a:lnTo>
                  <a:pt x="107153" y="76314"/>
                </a:lnTo>
                <a:lnTo>
                  <a:pt x="111917" y="68843"/>
                </a:lnTo>
                <a:lnTo>
                  <a:pt x="116680" y="62876"/>
                </a:lnTo>
                <a:lnTo>
                  <a:pt x="123825" y="55054"/>
                </a:lnTo>
                <a:lnTo>
                  <a:pt x="125412" y="52578"/>
                </a:lnTo>
                <a:lnTo>
                  <a:pt x="127176" y="47710"/>
                </a:lnTo>
                <a:lnTo>
                  <a:pt x="127960" y="40784"/>
                </a:lnTo>
                <a:lnTo>
                  <a:pt x="128309" y="33208"/>
                </a:lnTo>
                <a:lnTo>
                  <a:pt x="128463" y="27194"/>
                </a:lnTo>
                <a:lnTo>
                  <a:pt x="128584" y="8581"/>
                </a:lnTo>
                <a:lnTo>
                  <a:pt x="126469" y="5666"/>
                </a:lnTo>
                <a:lnTo>
                  <a:pt x="124794" y="3778"/>
                </a:lnTo>
                <a:lnTo>
                  <a:pt x="122884" y="2519"/>
                </a:lnTo>
                <a:lnTo>
                  <a:pt x="114681" y="98"/>
                </a:lnTo>
                <a:lnTo>
                  <a:pt x="114375" y="5723"/>
                </a:lnTo>
                <a:lnTo>
                  <a:pt x="114333" y="9952"/>
                </a:lnTo>
                <a:lnTo>
                  <a:pt x="115116" y="12191"/>
                </a:lnTo>
                <a:lnTo>
                  <a:pt x="118102" y="16796"/>
                </a:lnTo>
                <a:lnTo>
                  <a:pt x="124246" y="23850"/>
                </a:lnTo>
                <a:lnTo>
                  <a:pt x="128774" y="30709"/>
                </a:lnTo>
                <a:lnTo>
                  <a:pt x="133433" y="38255"/>
                </a:lnTo>
                <a:lnTo>
                  <a:pt x="138149" y="44254"/>
                </a:lnTo>
                <a:lnTo>
                  <a:pt x="139725" y="47759"/>
                </a:lnTo>
                <a:lnTo>
                  <a:pt x="140775" y="51683"/>
                </a:lnTo>
                <a:lnTo>
                  <a:pt x="141475" y="55887"/>
                </a:lnTo>
                <a:lnTo>
                  <a:pt x="142735" y="61071"/>
                </a:lnTo>
                <a:lnTo>
                  <a:pt x="144369" y="66907"/>
                </a:lnTo>
                <a:lnTo>
                  <a:pt x="146252" y="73180"/>
                </a:lnTo>
                <a:lnTo>
                  <a:pt x="148302" y="78949"/>
                </a:lnTo>
                <a:lnTo>
                  <a:pt x="150461" y="84383"/>
                </a:lnTo>
                <a:lnTo>
                  <a:pt x="152695" y="89593"/>
                </a:lnTo>
                <a:lnTo>
                  <a:pt x="154978" y="95447"/>
                </a:lnTo>
                <a:lnTo>
                  <a:pt x="159631" y="108303"/>
                </a:lnTo>
                <a:lnTo>
                  <a:pt x="161983" y="114271"/>
                </a:lnTo>
                <a:lnTo>
                  <a:pt x="164345" y="119837"/>
                </a:lnTo>
                <a:lnTo>
                  <a:pt x="166713" y="125135"/>
                </a:lnTo>
                <a:lnTo>
                  <a:pt x="168292" y="130255"/>
                </a:lnTo>
                <a:lnTo>
                  <a:pt x="169345" y="135255"/>
                </a:lnTo>
                <a:lnTo>
                  <a:pt x="170046" y="140177"/>
                </a:lnTo>
                <a:lnTo>
                  <a:pt x="171308" y="145839"/>
                </a:lnTo>
                <a:lnTo>
                  <a:pt x="172943" y="151995"/>
                </a:lnTo>
                <a:lnTo>
                  <a:pt x="174826" y="158480"/>
                </a:lnTo>
                <a:lnTo>
                  <a:pt x="176082" y="164391"/>
                </a:lnTo>
                <a:lnTo>
                  <a:pt x="176919" y="169919"/>
                </a:lnTo>
                <a:lnTo>
                  <a:pt x="177477" y="175192"/>
                </a:lnTo>
                <a:lnTo>
                  <a:pt x="177849" y="180295"/>
                </a:lnTo>
                <a:lnTo>
                  <a:pt x="178098" y="185284"/>
                </a:lnTo>
                <a:lnTo>
                  <a:pt x="178447" y="197774"/>
                </a:lnTo>
                <a:lnTo>
                  <a:pt x="178564" y="212898"/>
                </a:lnTo>
                <a:lnTo>
                  <a:pt x="177781" y="216545"/>
                </a:lnTo>
                <a:lnTo>
                  <a:pt x="173678" y="225469"/>
                </a:lnTo>
                <a:lnTo>
                  <a:pt x="172440" y="230648"/>
                </a:lnTo>
                <a:lnTo>
                  <a:pt x="169773" y="235596"/>
                </a:lnTo>
                <a:lnTo>
                  <a:pt x="167951" y="238027"/>
                </a:lnTo>
                <a:lnTo>
                  <a:pt x="165926" y="242844"/>
                </a:lnTo>
                <a:lnTo>
                  <a:pt x="165386" y="245240"/>
                </a:lnTo>
                <a:lnTo>
                  <a:pt x="164232" y="246837"/>
                </a:lnTo>
                <a:lnTo>
                  <a:pt x="162669" y="247902"/>
                </a:lnTo>
                <a:lnTo>
                  <a:pt x="160834" y="248612"/>
                </a:lnTo>
                <a:lnTo>
                  <a:pt x="152184" y="254660"/>
                </a:lnTo>
                <a:lnTo>
                  <a:pt x="147542" y="256058"/>
                </a:lnTo>
                <a:lnTo>
                  <a:pt x="145192" y="255637"/>
                </a:lnTo>
                <a:lnTo>
                  <a:pt x="138093" y="252045"/>
                </a:lnTo>
                <a:lnTo>
                  <a:pt x="130169" y="249834"/>
                </a:lnTo>
                <a:lnTo>
                  <a:pt x="122411" y="246504"/>
                </a:lnTo>
                <a:lnTo>
                  <a:pt x="115788" y="244495"/>
                </a:lnTo>
                <a:lnTo>
                  <a:pt x="112911" y="243959"/>
                </a:lnTo>
                <a:lnTo>
                  <a:pt x="107597" y="241248"/>
                </a:lnTo>
                <a:lnTo>
                  <a:pt x="100143" y="235258"/>
                </a:lnTo>
                <a:lnTo>
                  <a:pt x="92907" y="228456"/>
                </a:lnTo>
                <a:lnTo>
                  <a:pt x="90513" y="226123"/>
                </a:lnTo>
                <a:lnTo>
                  <a:pt x="88917" y="222980"/>
                </a:lnTo>
                <a:lnTo>
                  <a:pt x="87144" y="215254"/>
                </a:lnTo>
                <a:lnTo>
                  <a:pt x="86356" y="208646"/>
                </a:lnTo>
                <a:lnTo>
                  <a:pt x="86005" y="203063"/>
                </a:lnTo>
                <a:lnTo>
                  <a:pt x="85849" y="197936"/>
                </a:lnTo>
                <a:lnTo>
                  <a:pt x="87395" y="194664"/>
                </a:lnTo>
                <a:lnTo>
                  <a:pt x="93346" y="186794"/>
                </a:lnTo>
                <a:lnTo>
                  <a:pt x="99166" y="180122"/>
                </a:lnTo>
                <a:lnTo>
                  <a:pt x="105193" y="173717"/>
                </a:lnTo>
                <a:lnTo>
                  <a:pt x="113163" y="165579"/>
                </a:lnTo>
                <a:lnTo>
                  <a:pt x="118304" y="161980"/>
                </a:lnTo>
                <a:lnTo>
                  <a:pt x="124113" y="158786"/>
                </a:lnTo>
                <a:lnTo>
                  <a:pt x="141549" y="150500"/>
                </a:lnTo>
                <a:lnTo>
                  <a:pt x="146754" y="147959"/>
                </a:lnTo>
                <a:lnTo>
                  <a:pt x="152604" y="145470"/>
                </a:lnTo>
                <a:lnTo>
                  <a:pt x="158886" y="143018"/>
                </a:lnTo>
                <a:lnTo>
                  <a:pt x="172216" y="138176"/>
                </a:lnTo>
                <a:lnTo>
                  <a:pt x="186078" y="133379"/>
                </a:lnTo>
                <a:lnTo>
                  <a:pt x="192314" y="130988"/>
                </a:lnTo>
                <a:lnTo>
                  <a:pt x="198059" y="128600"/>
                </a:lnTo>
                <a:lnTo>
                  <a:pt x="203477" y="126215"/>
                </a:lnTo>
                <a:lnTo>
                  <a:pt x="209470" y="123831"/>
                </a:lnTo>
                <a:lnTo>
                  <a:pt x="222479" y="119065"/>
                </a:lnTo>
                <a:lnTo>
                  <a:pt x="228488" y="117477"/>
                </a:lnTo>
                <a:lnTo>
                  <a:pt x="234082" y="116418"/>
                </a:lnTo>
                <a:lnTo>
                  <a:pt x="239398" y="115712"/>
                </a:lnTo>
                <a:lnTo>
                  <a:pt x="247422" y="112811"/>
                </a:lnTo>
                <a:lnTo>
                  <a:pt x="253634" y="109670"/>
                </a:lnTo>
                <a:lnTo>
                  <a:pt x="259041" y="108273"/>
                </a:lnTo>
                <a:lnTo>
                  <a:pt x="266547" y="107487"/>
                </a:lnTo>
                <a:lnTo>
                  <a:pt x="273798" y="107255"/>
                </a:lnTo>
                <a:lnTo>
                  <a:pt x="277181" y="107186"/>
                </a:lnTo>
                <a:lnTo>
                  <a:pt x="277656" y="106382"/>
                </a:lnTo>
                <a:lnTo>
                  <a:pt x="278606" y="1000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203"/>
          <p:cNvSpPr/>
          <p:nvPr/>
        </p:nvSpPr>
        <p:spPr>
          <a:xfrm>
            <a:off x="1421606" y="2678906"/>
            <a:ext cx="50007" cy="271463"/>
          </a:xfrm>
          <a:custGeom>
            <a:avLst/>
            <a:gdLst/>
            <a:ahLst/>
            <a:cxnLst/>
            <a:rect l="0" t="0" r="0" b="0"/>
            <a:pathLst>
              <a:path w="50007" h="271463">
                <a:moveTo>
                  <a:pt x="0" y="0"/>
                </a:moveTo>
                <a:lnTo>
                  <a:pt x="6849" y="0"/>
                </a:lnTo>
                <a:lnTo>
                  <a:pt x="7105" y="7771"/>
                </a:lnTo>
                <a:lnTo>
                  <a:pt x="7118" y="9943"/>
                </a:lnTo>
                <a:lnTo>
                  <a:pt x="7920" y="12185"/>
                </a:lnTo>
                <a:lnTo>
                  <a:pt x="9249" y="14473"/>
                </a:lnTo>
                <a:lnTo>
                  <a:pt x="10928" y="16792"/>
                </a:lnTo>
                <a:lnTo>
                  <a:pt x="12048" y="19926"/>
                </a:lnTo>
                <a:lnTo>
                  <a:pt x="13292" y="27641"/>
                </a:lnTo>
                <a:lnTo>
                  <a:pt x="14417" y="31921"/>
                </a:lnTo>
                <a:lnTo>
                  <a:pt x="15962" y="36362"/>
                </a:lnTo>
                <a:lnTo>
                  <a:pt x="17785" y="40910"/>
                </a:lnTo>
                <a:lnTo>
                  <a:pt x="19794" y="45530"/>
                </a:lnTo>
                <a:lnTo>
                  <a:pt x="24143" y="54896"/>
                </a:lnTo>
                <a:lnTo>
                  <a:pt x="25620" y="60409"/>
                </a:lnTo>
                <a:lnTo>
                  <a:pt x="26605" y="66467"/>
                </a:lnTo>
                <a:lnTo>
                  <a:pt x="27262" y="72886"/>
                </a:lnTo>
                <a:lnTo>
                  <a:pt x="27699" y="78753"/>
                </a:lnTo>
                <a:lnTo>
                  <a:pt x="27991" y="84252"/>
                </a:lnTo>
                <a:lnTo>
                  <a:pt x="28186" y="89506"/>
                </a:lnTo>
                <a:lnTo>
                  <a:pt x="29109" y="95389"/>
                </a:lnTo>
                <a:lnTo>
                  <a:pt x="30519" y="101693"/>
                </a:lnTo>
                <a:lnTo>
                  <a:pt x="32252" y="108276"/>
                </a:lnTo>
                <a:lnTo>
                  <a:pt x="33407" y="115047"/>
                </a:lnTo>
                <a:lnTo>
                  <a:pt x="34178" y="121942"/>
                </a:lnTo>
                <a:lnTo>
                  <a:pt x="34691" y="128919"/>
                </a:lnTo>
                <a:lnTo>
                  <a:pt x="35034" y="135159"/>
                </a:lnTo>
                <a:lnTo>
                  <a:pt x="35414" y="146325"/>
                </a:lnTo>
                <a:lnTo>
                  <a:pt x="35628" y="165328"/>
                </a:lnTo>
                <a:lnTo>
                  <a:pt x="36452" y="171338"/>
                </a:lnTo>
                <a:lnTo>
                  <a:pt x="37795" y="176931"/>
                </a:lnTo>
                <a:lnTo>
                  <a:pt x="39484" y="182248"/>
                </a:lnTo>
                <a:lnTo>
                  <a:pt x="40610" y="187380"/>
                </a:lnTo>
                <a:lnTo>
                  <a:pt x="41361" y="192389"/>
                </a:lnTo>
                <a:lnTo>
                  <a:pt x="41861" y="197315"/>
                </a:lnTo>
                <a:lnTo>
                  <a:pt x="42195" y="202187"/>
                </a:lnTo>
                <a:lnTo>
                  <a:pt x="42417" y="207023"/>
                </a:lnTo>
                <a:lnTo>
                  <a:pt x="42664" y="216629"/>
                </a:lnTo>
                <a:lnTo>
                  <a:pt x="42862" y="270344"/>
                </a:lnTo>
                <a:lnTo>
                  <a:pt x="43656" y="270717"/>
                </a:lnTo>
                <a:lnTo>
                  <a:pt x="44979" y="270965"/>
                </a:lnTo>
                <a:lnTo>
                  <a:pt x="50006" y="2714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204"/>
          <p:cNvSpPr/>
          <p:nvPr/>
        </p:nvSpPr>
        <p:spPr>
          <a:xfrm>
            <a:off x="1543147" y="2686087"/>
            <a:ext cx="228464" cy="249661"/>
          </a:xfrm>
          <a:custGeom>
            <a:avLst/>
            <a:gdLst/>
            <a:ahLst/>
            <a:cxnLst/>
            <a:rect l="0" t="0" r="0" b="0"/>
            <a:pathLst>
              <a:path w="228464" h="249661">
                <a:moveTo>
                  <a:pt x="14190" y="28538"/>
                </a:moveTo>
                <a:lnTo>
                  <a:pt x="21040" y="28538"/>
                </a:lnTo>
                <a:lnTo>
                  <a:pt x="21317" y="35813"/>
                </a:lnTo>
                <a:lnTo>
                  <a:pt x="21331" y="49330"/>
                </a:lnTo>
                <a:lnTo>
                  <a:pt x="20539" y="52718"/>
                </a:lnTo>
                <a:lnTo>
                  <a:pt x="17541" y="58599"/>
                </a:lnTo>
                <a:lnTo>
                  <a:pt x="13563" y="65975"/>
                </a:lnTo>
                <a:lnTo>
                  <a:pt x="11390" y="70165"/>
                </a:lnTo>
                <a:lnTo>
                  <a:pt x="9942" y="74545"/>
                </a:lnTo>
                <a:lnTo>
                  <a:pt x="8977" y="79053"/>
                </a:lnTo>
                <a:lnTo>
                  <a:pt x="8333" y="83646"/>
                </a:lnTo>
                <a:lnTo>
                  <a:pt x="7111" y="88295"/>
                </a:lnTo>
                <a:lnTo>
                  <a:pt x="5502" y="92982"/>
                </a:lnTo>
                <a:lnTo>
                  <a:pt x="3635" y="97694"/>
                </a:lnTo>
                <a:lnTo>
                  <a:pt x="2391" y="102423"/>
                </a:lnTo>
                <a:lnTo>
                  <a:pt x="1562" y="107164"/>
                </a:lnTo>
                <a:lnTo>
                  <a:pt x="1008" y="111911"/>
                </a:lnTo>
                <a:lnTo>
                  <a:pt x="640" y="116664"/>
                </a:lnTo>
                <a:lnTo>
                  <a:pt x="394" y="121420"/>
                </a:lnTo>
                <a:lnTo>
                  <a:pt x="121" y="130937"/>
                </a:lnTo>
                <a:lnTo>
                  <a:pt x="0" y="140459"/>
                </a:lnTo>
                <a:lnTo>
                  <a:pt x="761" y="145220"/>
                </a:lnTo>
                <a:lnTo>
                  <a:pt x="2062" y="149983"/>
                </a:lnTo>
                <a:lnTo>
                  <a:pt x="3724" y="154745"/>
                </a:lnTo>
                <a:lnTo>
                  <a:pt x="5570" y="162153"/>
                </a:lnTo>
                <a:lnTo>
                  <a:pt x="6390" y="168884"/>
                </a:lnTo>
                <a:lnTo>
                  <a:pt x="6609" y="172902"/>
                </a:lnTo>
                <a:lnTo>
                  <a:pt x="6755" y="177168"/>
                </a:lnTo>
                <a:lnTo>
                  <a:pt x="7646" y="180806"/>
                </a:lnTo>
                <a:lnTo>
                  <a:pt x="10752" y="186964"/>
                </a:lnTo>
                <a:lnTo>
                  <a:pt x="14779" y="194464"/>
                </a:lnTo>
                <a:lnTo>
                  <a:pt x="16964" y="198686"/>
                </a:lnTo>
                <a:lnTo>
                  <a:pt x="21508" y="205495"/>
                </a:lnTo>
                <a:lnTo>
                  <a:pt x="26968" y="211960"/>
                </a:lnTo>
                <a:lnTo>
                  <a:pt x="34686" y="220125"/>
                </a:lnTo>
                <a:lnTo>
                  <a:pt x="39174" y="226929"/>
                </a:lnTo>
                <a:lnTo>
                  <a:pt x="40371" y="229855"/>
                </a:lnTo>
                <a:lnTo>
                  <a:pt x="42757" y="232599"/>
                </a:lnTo>
                <a:lnTo>
                  <a:pt x="49640" y="237765"/>
                </a:lnTo>
                <a:lnTo>
                  <a:pt x="55875" y="240590"/>
                </a:lnTo>
                <a:lnTo>
                  <a:pt x="62085" y="242639"/>
                </a:lnTo>
                <a:lnTo>
                  <a:pt x="65964" y="244297"/>
                </a:lnTo>
                <a:lnTo>
                  <a:pt x="70137" y="246196"/>
                </a:lnTo>
                <a:lnTo>
                  <a:pt x="74507" y="247462"/>
                </a:lnTo>
                <a:lnTo>
                  <a:pt x="79008" y="248306"/>
                </a:lnTo>
                <a:lnTo>
                  <a:pt x="83595" y="248869"/>
                </a:lnTo>
                <a:lnTo>
                  <a:pt x="88241" y="249244"/>
                </a:lnTo>
                <a:lnTo>
                  <a:pt x="92926" y="249494"/>
                </a:lnTo>
                <a:lnTo>
                  <a:pt x="97637" y="249660"/>
                </a:lnTo>
                <a:lnTo>
                  <a:pt x="101571" y="248978"/>
                </a:lnTo>
                <a:lnTo>
                  <a:pt x="108060" y="246103"/>
                </a:lnTo>
                <a:lnTo>
                  <a:pt x="111695" y="245018"/>
                </a:lnTo>
                <a:lnTo>
                  <a:pt x="115706" y="244296"/>
                </a:lnTo>
                <a:lnTo>
                  <a:pt x="119967" y="243814"/>
                </a:lnTo>
                <a:lnTo>
                  <a:pt x="124395" y="241905"/>
                </a:lnTo>
                <a:lnTo>
                  <a:pt x="128935" y="239045"/>
                </a:lnTo>
                <a:lnTo>
                  <a:pt x="133549" y="235551"/>
                </a:lnTo>
                <a:lnTo>
                  <a:pt x="138213" y="232428"/>
                </a:lnTo>
                <a:lnTo>
                  <a:pt x="142909" y="229552"/>
                </a:lnTo>
                <a:lnTo>
                  <a:pt x="147628" y="226841"/>
                </a:lnTo>
                <a:lnTo>
                  <a:pt x="151567" y="224240"/>
                </a:lnTo>
                <a:lnTo>
                  <a:pt x="158061" y="219233"/>
                </a:lnTo>
                <a:lnTo>
                  <a:pt x="161698" y="215993"/>
                </a:lnTo>
                <a:lnTo>
                  <a:pt x="169972" y="208159"/>
                </a:lnTo>
                <a:lnTo>
                  <a:pt x="173607" y="203848"/>
                </a:lnTo>
                <a:lnTo>
                  <a:pt x="176824" y="199386"/>
                </a:lnTo>
                <a:lnTo>
                  <a:pt x="179763" y="194824"/>
                </a:lnTo>
                <a:lnTo>
                  <a:pt x="183310" y="190195"/>
                </a:lnTo>
                <a:lnTo>
                  <a:pt x="187261" y="185522"/>
                </a:lnTo>
                <a:lnTo>
                  <a:pt x="191483" y="180819"/>
                </a:lnTo>
                <a:lnTo>
                  <a:pt x="200408" y="171360"/>
                </a:lnTo>
                <a:lnTo>
                  <a:pt x="205010" y="166615"/>
                </a:lnTo>
                <a:lnTo>
                  <a:pt x="208872" y="161070"/>
                </a:lnTo>
                <a:lnTo>
                  <a:pt x="212241" y="154993"/>
                </a:lnTo>
                <a:lnTo>
                  <a:pt x="220774" y="137179"/>
                </a:lnTo>
                <a:lnTo>
                  <a:pt x="223350" y="131921"/>
                </a:lnTo>
                <a:lnTo>
                  <a:pt x="225067" y="126035"/>
                </a:lnTo>
                <a:lnTo>
                  <a:pt x="226213" y="119730"/>
                </a:lnTo>
                <a:lnTo>
                  <a:pt x="226976" y="113145"/>
                </a:lnTo>
                <a:lnTo>
                  <a:pt x="227485" y="107167"/>
                </a:lnTo>
                <a:lnTo>
                  <a:pt x="227824" y="101595"/>
                </a:lnTo>
                <a:lnTo>
                  <a:pt x="228201" y="91170"/>
                </a:lnTo>
                <a:lnTo>
                  <a:pt x="228443" y="71542"/>
                </a:lnTo>
                <a:lnTo>
                  <a:pt x="228463" y="66732"/>
                </a:lnTo>
                <a:lnTo>
                  <a:pt x="227682" y="61938"/>
                </a:lnTo>
                <a:lnTo>
                  <a:pt x="226368" y="57155"/>
                </a:lnTo>
                <a:lnTo>
                  <a:pt x="224698" y="52378"/>
                </a:lnTo>
                <a:lnTo>
                  <a:pt x="222791" y="47606"/>
                </a:lnTo>
                <a:lnTo>
                  <a:pt x="220726" y="42838"/>
                </a:lnTo>
                <a:lnTo>
                  <a:pt x="218556" y="38071"/>
                </a:lnTo>
                <a:lnTo>
                  <a:pt x="215522" y="34099"/>
                </a:lnTo>
                <a:lnTo>
                  <a:pt x="211911" y="30658"/>
                </a:lnTo>
                <a:lnTo>
                  <a:pt x="207917" y="27570"/>
                </a:lnTo>
                <a:lnTo>
                  <a:pt x="203666" y="24718"/>
                </a:lnTo>
                <a:lnTo>
                  <a:pt x="199245" y="22022"/>
                </a:lnTo>
                <a:lnTo>
                  <a:pt x="194710" y="19431"/>
                </a:lnTo>
                <a:lnTo>
                  <a:pt x="185438" y="14436"/>
                </a:lnTo>
                <a:lnTo>
                  <a:pt x="166550" y="4762"/>
                </a:lnTo>
                <a:lnTo>
                  <a:pt x="161007" y="3162"/>
                </a:lnTo>
                <a:lnTo>
                  <a:pt x="154931" y="2096"/>
                </a:lnTo>
                <a:lnTo>
                  <a:pt x="148498" y="1385"/>
                </a:lnTo>
                <a:lnTo>
                  <a:pt x="142623" y="911"/>
                </a:lnTo>
                <a:lnTo>
                  <a:pt x="137118" y="594"/>
                </a:lnTo>
                <a:lnTo>
                  <a:pt x="131861" y="384"/>
                </a:lnTo>
                <a:lnTo>
                  <a:pt x="119669" y="150"/>
                </a:lnTo>
                <a:lnTo>
                  <a:pt x="96232" y="0"/>
                </a:lnTo>
                <a:lnTo>
                  <a:pt x="90316" y="781"/>
                </a:lnTo>
                <a:lnTo>
                  <a:pt x="83991" y="2096"/>
                </a:lnTo>
                <a:lnTo>
                  <a:pt x="77393" y="3766"/>
                </a:lnTo>
                <a:lnTo>
                  <a:pt x="71406" y="4879"/>
                </a:lnTo>
                <a:lnTo>
                  <a:pt x="65828" y="5622"/>
                </a:lnTo>
                <a:lnTo>
                  <a:pt x="60522" y="6116"/>
                </a:lnTo>
                <a:lnTo>
                  <a:pt x="56190" y="7240"/>
                </a:lnTo>
                <a:lnTo>
                  <a:pt x="46302" y="11820"/>
                </a:lnTo>
                <a:lnTo>
                  <a:pt x="40897" y="13170"/>
                </a:lnTo>
                <a:lnTo>
                  <a:pt x="35850" y="13770"/>
                </a:lnTo>
                <a:lnTo>
                  <a:pt x="28478" y="142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205"/>
          <p:cNvSpPr/>
          <p:nvPr/>
        </p:nvSpPr>
        <p:spPr>
          <a:xfrm>
            <a:off x="1928812" y="2743200"/>
            <a:ext cx="150020" cy="7144"/>
          </a:xfrm>
          <a:custGeom>
            <a:avLst/>
            <a:gdLst/>
            <a:ahLst/>
            <a:cxnLst/>
            <a:rect l="0" t="0" r="0" b="0"/>
            <a:pathLst>
              <a:path w="150020" h="7144">
                <a:moveTo>
                  <a:pt x="0" y="7143"/>
                </a:moveTo>
                <a:lnTo>
                  <a:pt x="45420" y="7143"/>
                </a:lnTo>
                <a:lnTo>
                  <a:pt x="50917" y="6350"/>
                </a:lnTo>
                <a:lnTo>
                  <a:pt x="56170" y="5027"/>
                </a:lnTo>
                <a:lnTo>
                  <a:pt x="61259" y="3351"/>
                </a:lnTo>
                <a:lnTo>
                  <a:pt x="66240" y="2234"/>
                </a:lnTo>
                <a:lnTo>
                  <a:pt x="71147" y="1489"/>
                </a:lnTo>
                <a:lnTo>
                  <a:pt x="76006" y="992"/>
                </a:lnTo>
                <a:lnTo>
                  <a:pt x="80833" y="662"/>
                </a:lnTo>
                <a:lnTo>
                  <a:pt x="85639" y="441"/>
                </a:lnTo>
                <a:lnTo>
                  <a:pt x="95212" y="196"/>
                </a:lnTo>
                <a:lnTo>
                  <a:pt x="15001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206"/>
          <p:cNvSpPr/>
          <p:nvPr/>
        </p:nvSpPr>
        <p:spPr>
          <a:xfrm>
            <a:off x="1928812" y="2821781"/>
            <a:ext cx="150020" cy="6850"/>
          </a:xfrm>
          <a:custGeom>
            <a:avLst/>
            <a:gdLst/>
            <a:ahLst/>
            <a:cxnLst/>
            <a:rect l="0" t="0" r="0" b="0"/>
            <a:pathLst>
              <a:path w="150020" h="6850">
                <a:moveTo>
                  <a:pt x="0" y="0"/>
                </a:moveTo>
                <a:lnTo>
                  <a:pt x="3792" y="0"/>
                </a:lnTo>
                <a:lnTo>
                  <a:pt x="5703" y="794"/>
                </a:lnTo>
                <a:lnTo>
                  <a:pt x="7771" y="2116"/>
                </a:lnTo>
                <a:lnTo>
                  <a:pt x="9943" y="3792"/>
                </a:lnTo>
                <a:lnTo>
                  <a:pt x="12979" y="4909"/>
                </a:lnTo>
                <a:lnTo>
                  <a:pt x="16590" y="5654"/>
                </a:lnTo>
                <a:lnTo>
                  <a:pt x="20585" y="6151"/>
                </a:lnTo>
                <a:lnTo>
                  <a:pt x="24042" y="6482"/>
                </a:lnTo>
                <a:lnTo>
                  <a:pt x="27141" y="6702"/>
                </a:lnTo>
                <a:lnTo>
                  <a:pt x="30000" y="6849"/>
                </a:lnTo>
                <a:lnTo>
                  <a:pt x="33494" y="6154"/>
                </a:lnTo>
                <a:lnTo>
                  <a:pt x="37411" y="4896"/>
                </a:lnTo>
                <a:lnTo>
                  <a:pt x="41609" y="3264"/>
                </a:lnTo>
                <a:lnTo>
                  <a:pt x="46790" y="2176"/>
                </a:lnTo>
                <a:lnTo>
                  <a:pt x="52624" y="1451"/>
                </a:lnTo>
                <a:lnTo>
                  <a:pt x="58895" y="967"/>
                </a:lnTo>
                <a:lnTo>
                  <a:pt x="64663" y="645"/>
                </a:lnTo>
                <a:lnTo>
                  <a:pt x="75306" y="286"/>
                </a:lnTo>
                <a:lnTo>
                  <a:pt x="107666" y="38"/>
                </a:lnTo>
                <a:lnTo>
                  <a:pt x="15001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207"/>
          <p:cNvSpPr/>
          <p:nvPr/>
        </p:nvSpPr>
        <p:spPr>
          <a:xfrm>
            <a:off x="2228850" y="2708503"/>
            <a:ext cx="189527" cy="197789"/>
          </a:xfrm>
          <a:custGeom>
            <a:avLst/>
            <a:gdLst/>
            <a:ahLst/>
            <a:cxnLst/>
            <a:rect l="0" t="0" r="0" b="0"/>
            <a:pathLst>
              <a:path w="189527" h="197789">
                <a:moveTo>
                  <a:pt x="0" y="34697"/>
                </a:moveTo>
                <a:lnTo>
                  <a:pt x="0" y="30904"/>
                </a:lnTo>
                <a:lnTo>
                  <a:pt x="793" y="29787"/>
                </a:lnTo>
                <a:lnTo>
                  <a:pt x="2116" y="29042"/>
                </a:lnTo>
                <a:lnTo>
                  <a:pt x="6150" y="27847"/>
                </a:lnTo>
                <a:lnTo>
                  <a:pt x="10641" y="23848"/>
                </a:lnTo>
                <a:lnTo>
                  <a:pt x="16999" y="17636"/>
                </a:lnTo>
                <a:lnTo>
                  <a:pt x="20064" y="16179"/>
                </a:lnTo>
                <a:lnTo>
                  <a:pt x="23695" y="15208"/>
                </a:lnTo>
                <a:lnTo>
                  <a:pt x="27702" y="14560"/>
                </a:lnTo>
                <a:lnTo>
                  <a:pt x="31962" y="13335"/>
                </a:lnTo>
                <a:lnTo>
                  <a:pt x="36389" y="11724"/>
                </a:lnTo>
                <a:lnTo>
                  <a:pt x="40928" y="9857"/>
                </a:lnTo>
                <a:lnTo>
                  <a:pt x="46335" y="8612"/>
                </a:lnTo>
                <a:lnTo>
                  <a:pt x="52321" y="7782"/>
                </a:lnTo>
                <a:lnTo>
                  <a:pt x="58693" y="7228"/>
                </a:lnTo>
                <a:lnTo>
                  <a:pt x="64529" y="6859"/>
                </a:lnTo>
                <a:lnTo>
                  <a:pt x="75246" y="6449"/>
                </a:lnTo>
                <a:lnTo>
                  <a:pt x="80326" y="5546"/>
                </a:lnTo>
                <a:lnTo>
                  <a:pt x="85301" y="4151"/>
                </a:lnTo>
                <a:lnTo>
                  <a:pt x="90204" y="2426"/>
                </a:lnTo>
                <a:lnTo>
                  <a:pt x="95855" y="1277"/>
                </a:lnTo>
                <a:lnTo>
                  <a:pt x="102003" y="510"/>
                </a:lnTo>
                <a:lnTo>
                  <a:pt x="108483" y="0"/>
                </a:lnTo>
                <a:lnTo>
                  <a:pt x="114391" y="453"/>
                </a:lnTo>
                <a:lnTo>
                  <a:pt x="119917" y="1549"/>
                </a:lnTo>
                <a:lnTo>
                  <a:pt x="125188" y="3073"/>
                </a:lnTo>
                <a:lnTo>
                  <a:pt x="130290" y="4089"/>
                </a:lnTo>
                <a:lnTo>
                  <a:pt x="135278" y="4767"/>
                </a:lnTo>
                <a:lnTo>
                  <a:pt x="140192" y="5218"/>
                </a:lnTo>
                <a:lnTo>
                  <a:pt x="145055" y="6313"/>
                </a:lnTo>
                <a:lnTo>
                  <a:pt x="149884" y="7837"/>
                </a:lnTo>
                <a:lnTo>
                  <a:pt x="154692" y="9646"/>
                </a:lnTo>
                <a:lnTo>
                  <a:pt x="157896" y="11646"/>
                </a:lnTo>
                <a:lnTo>
                  <a:pt x="160033" y="13773"/>
                </a:lnTo>
                <a:lnTo>
                  <a:pt x="163994" y="19047"/>
                </a:lnTo>
                <a:lnTo>
                  <a:pt x="167273" y="22676"/>
                </a:lnTo>
                <a:lnTo>
                  <a:pt x="177356" y="33252"/>
                </a:lnTo>
                <a:lnTo>
                  <a:pt x="180149" y="36114"/>
                </a:lnTo>
                <a:lnTo>
                  <a:pt x="182012" y="39611"/>
                </a:lnTo>
                <a:lnTo>
                  <a:pt x="183254" y="43529"/>
                </a:lnTo>
                <a:lnTo>
                  <a:pt x="184081" y="47728"/>
                </a:lnTo>
                <a:lnTo>
                  <a:pt x="185427" y="52116"/>
                </a:lnTo>
                <a:lnTo>
                  <a:pt x="187118" y="56628"/>
                </a:lnTo>
                <a:lnTo>
                  <a:pt x="189039" y="61224"/>
                </a:lnTo>
                <a:lnTo>
                  <a:pt x="189526" y="65875"/>
                </a:lnTo>
                <a:lnTo>
                  <a:pt x="189057" y="70563"/>
                </a:lnTo>
                <a:lnTo>
                  <a:pt x="187950" y="75277"/>
                </a:lnTo>
                <a:lnTo>
                  <a:pt x="186419" y="80006"/>
                </a:lnTo>
                <a:lnTo>
                  <a:pt x="184604" y="84747"/>
                </a:lnTo>
                <a:lnTo>
                  <a:pt x="182601" y="89495"/>
                </a:lnTo>
                <a:lnTo>
                  <a:pt x="179677" y="94247"/>
                </a:lnTo>
                <a:lnTo>
                  <a:pt x="176141" y="99003"/>
                </a:lnTo>
                <a:lnTo>
                  <a:pt x="172196" y="103761"/>
                </a:lnTo>
                <a:lnTo>
                  <a:pt x="167978" y="108521"/>
                </a:lnTo>
                <a:lnTo>
                  <a:pt x="159059" y="118043"/>
                </a:lnTo>
                <a:lnTo>
                  <a:pt x="155252" y="122804"/>
                </a:lnTo>
                <a:lnTo>
                  <a:pt x="151920" y="127566"/>
                </a:lnTo>
                <a:lnTo>
                  <a:pt x="148905" y="132329"/>
                </a:lnTo>
                <a:lnTo>
                  <a:pt x="145307" y="137091"/>
                </a:lnTo>
                <a:lnTo>
                  <a:pt x="141321" y="141853"/>
                </a:lnTo>
                <a:lnTo>
                  <a:pt x="137077" y="146616"/>
                </a:lnTo>
                <a:lnTo>
                  <a:pt x="131865" y="151378"/>
                </a:lnTo>
                <a:lnTo>
                  <a:pt x="126010" y="156140"/>
                </a:lnTo>
                <a:lnTo>
                  <a:pt x="119725" y="160903"/>
                </a:lnTo>
                <a:lnTo>
                  <a:pt x="113948" y="164872"/>
                </a:lnTo>
                <a:lnTo>
                  <a:pt x="108509" y="168311"/>
                </a:lnTo>
                <a:lnTo>
                  <a:pt x="103296" y="171398"/>
                </a:lnTo>
                <a:lnTo>
                  <a:pt x="98232" y="175043"/>
                </a:lnTo>
                <a:lnTo>
                  <a:pt x="93269" y="179061"/>
                </a:lnTo>
                <a:lnTo>
                  <a:pt x="88373" y="183327"/>
                </a:lnTo>
                <a:lnTo>
                  <a:pt x="83522" y="186171"/>
                </a:lnTo>
                <a:lnTo>
                  <a:pt x="78700" y="188067"/>
                </a:lnTo>
                <a:lnTo>
                  <a:pt x="73898" y="189331"/>
                </a:lnTo>
                <a:lnTo>
                  <a:pt x="69902" y="190967"/>
                </a:lnTo>
                <a:lnTo>
                  <a:pt x="66445" y="192852"/>
                </a:lnTo>
                <a:lnTo>
                  <a:pt x="63347" y="194902"/>
                </a:lnTo>
                <a:lnTo>
                  <a:pt x="59694" y="196269"/>
                </a:lnTo>
                <a:lnTo>
                  <a:pt x="55671" y="197180"/>
                </a:lnTo>
                <a:lnTo>
                  <a:pt x="51401" y="197788"/>
                </a:lnTo>
                <a:lnTo>
                  <a:pt x="47761" y="197399"/>
                </a:lnTo>
                <a:lnTo>
                  <a:pt x="44540" y="196346"/>
                </a:lnTo>
                <a:lnTo>
                  <a:pt x="38845" y="193060"/>
                </a:lnTo>
                <a:lnTo>
                  <a:pt x="33669" y="188953"/>
                </a:lnTo>
                <a:lnTo>
                  <a:pt x="28722" y="184482"/>
                </a:lnTo>
                <a:lnTo>
                  <a:pt x="26291" y="182179"/>
                </a:lnTo>
                <a:lnTo>
                  <a:pt x="24671" y="179849"/>
                </a:lnTo>
                <a:lnTo>
                  <a:pt x="22871" y="175144"/>
                </a:lnTo>
                <a:lnTo>
                  <a:pt x="22071" y="170407"/>
                </a:lnTo>
                <a:lnTo>
                  <a:pt x="21715" y="165656"/>
                </a:lnTo>
                <a:lnTo>
                  <a:pt x="21557" y="160899"/>
                </a:lnTo>
                <a:lnTo>
                  <a:pt x="21468" y="153758"/>
                </a:lnTo>
                <a:lnTo>
                  <a:pt x="22250" y="151377"/>
                </a:lnTo>
                <a:lnTo>
                  <a:pt x="25234" y="146615"/>
                </a:lnTo>
                <a:lnTo>
                  <a:pt x="27141" y="145027"/>
                </a:lnTo>
                <a:lnTo>
                  <a:pt x="29207" y="143969"/>
                </a:lnTo>
                <a:lnTo>
                  <a:pt x="34412" y="142000"/>
                </a:lnTo>
                <a:lnTo>
                  <a:pt x="38022" y="140363"/>
                </a:lnTo>
                <a:lnTo>
                  <a:pt x="42017" y="138479"/>
                </a:lnTo>
                <a:lnTo>
                  <a:pt x="46267" y="137222"/>
                </a:lnTo>
                <a:lnTo>
                  <a:pt x="50688" y="136384"/>
                </a:lnTo>
                <a:lnTo>
                  <a:pt x="55223" y="135826"/>
                </a:lnTo>
                <a:lnTo>
                  <a:pt x="59834" y="135454"/>
                </a:lnTo>
                <a:lnTo>
                  <a:pt x="64496" y="135205"/>
                </a:lnTo>
                <a:lnTo>
                  <a:pt x="69191" y="135040"/>
                </a:lnTo>
                <a:lnTo>
                  <a:pt x="73908" y="135723"/>
                </a:lnTo>
                <a:lnTo>
                  <a:pt x="78641" y="136973"/>
                </a:lnTo>
                <a:lnTo>
                  <a:pt x="83383" y="138599"/>
                </a:lnTo>
                <a:lnTo>
                  <a:pt x="88132" y="139684"/>
                </a:lnTo>
                <a:lnTo>
                  <a:pt x="92886" y="140407"/>
                </a:lnTo>
                <a:lnTo>
                  <a:pt x="97643" y="140889"/>
                </a:lnTo>
                <a:lnTo>
                  <a:pt x="102401" y="142004"/>
                </a:lnTo>
                <a:lnTo>
                  <a:pt x="107161" y="143541"/>
                </a:lnTo>
                <a:lnTo>
                  <a:pt x="111922" y="145360"/>
                </a:lnTo>
                <a:lnTo>
                  <a:pt x="116683" y="146572"/>
                </a:lnTo>
                <a:lnTo>
                  <a:pt x="121445" y="147380"/>
                </a:lnTo>
                <a:lnTo>
                  <a:pt x="126207" y="147919"/>
                </a:lnTo>
                <a:lnTo>
                  <a:pt x="130969" y="149072"/>
                </a:lnTo>
                <a:lnTo>
                  <a:pt x="135731" y="150634"/>
                </a:lnTo>
                <a:lnTo>
                  <a:pt x="140494" y="152470"/>
                </a:lnTo>
                <a:lnTo>
                  <a:pt x="145256" y="154487"/>
                </a:lnTo>
                <a:lnTo>
                  <a:pt x="154781" y="158845"/>
                </a:lnTo>
                <a:lnTo>
                  <a:pt x="169068" y="165761"/>
                </a:lnTo>
                <a:lnTo>
                  <a:pt x="173037" y="167317"/>
                </a:lnTo>
                <a:lnTo>
                  <a:pt x="176477" y="168354"/>
                </a:lnTo>
                <a:lnTo>
                  <a:pt x="185737" y="17042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208"/>
          <p:cNvSpPr/>
          <p:nvPr/>
        </p:nvSpPr>
        <p:spPr>
          <a:xfrm>
            <a:off x="2571837" y="2744327"/>
            <a:ext cx="285664" cy="320303"/>
          </a:xfrm>
          <a:custGeom>
            <a:avLst/>
            <a:gdLst/>
            <a:ahLst/>
            <a:cxnLst/>
            <a:rect l="0" t="0" r="0" b="0"/>
            <a:pathLst>
              <a:path w="285664" h="320303">
                <a:moveTo>
                  <a:pt x="7056" y="20304"/>
                </a:moveTo>
                <a:lnTo>
                  <a:pt x="905" y="20304"/>
                </a:lnTo>
                <a:lnTo>
                  <a:pt x="575" y="21098"/>
                </a:lnTo>
                <a:lnTo>
                  <a:pt x="0" y="26455"/>
                </a:lnTo>
                <a:lnTo>
                  <a:pt x="764" y="26786"/>
                </a:lnTo>
                <a:lnTo>
                  <a:pt x="3731" y="27153"/>
                </a:lnTo>
                <a:lnTo>
                  <a:pt x="4839" y="28839"/>
                </a:lnTo>
                <a:lnTo>
                  <a:pt x="6071" y="34945"/>
                </a:lnTo>
                <a:lnTo>
                  <a:pt x="6764" y="43516"/>
                </a:lnTo>
                <a:lnTo>
                  <a:pt x="9043" y="50729"/>
                </a:lnTo>
                <a:lnTo>
                  <a:pt x="11908" y="58432"/>
                </a:lnTo>
                <a:lnTo>
                  <a:pt x="14315" y="68025"/>
                </a:lnTo>
                <a:lnTo>
                  <a:pt x="17690" y="76174"/>
                </a:lnTo>
                <a:lnTo>
                  <a:pt x="21837" y="85087"/>
                </a:lnTo>
                <a:lnTo>
                  <a:pt x="25532" y="93546"/>
                </a:lnTo>
                <a:lnTo>
                  <a:pt x="27174" y="99952"/>
                </a:lnTo>
                <a:lnTo>
                  <a:pt x="30020" y="107561"/>
                </a:lnTo>
                <a:lnTo>
                  <a:pt x="31891" y="111813"/>
                </a:lnTo>
                <a:lnTo>
                  <a:pt x="33931" y="114647"/>
                </a:lnTo>
                <a:lnTo>
                  <a:pt x="36085" y="116537"/>
                </a:lnTo>
                <a:lnTo>
                  <a:pt x="40595" y="119430"/>
                </a:lnTo>
                <a:lnTo>
                  <a:pt x="45246" y="123362"/>
                </a:lnTo>
                <a:lnTo>
                  <a:pt x="48391" y="124728"/>
                </a:lnTo>
                <a:lnTo>
                  <a:pt x="56119" y="126246"/>
                </a:lnTo>
                <a:lnTo>
                  <a:pt x="64845" y="126920"/>
                </a:lnTo>
                <a:lnTo>
                  <a:pt x="73222" y="127220"/>
                </a:lnTo>
                <a:lnTo>
                  <a:pt x="79590" y="127353"/>
                </a:lnTo>
                <a:lnTo>
                  <a:pt x="87183" y="125296"/>
                </a:lnTo>
                <a:lnTo>
                  <a:pt x="95849" y="121736"/>
                </a:lnTo>
                <a:lnTo>
                  <a:pt x="104993" y="117508"/>
                </a:lnTo>
                <a:lnTo>
                  <a:pt x="119065" y="110665"/>
                </a:lnTo>
                <a:lnTo>
                  <a:pt x="123004" y="107532"/>
                </a:lnTo>
                <a:lnTo>
                  <a:pt x="129497" y="99818"/>
                </a:lnTo>
                <a:lnTo>
                  <a:pt x="135028" y="91097"/>
                </a:lnTo>
                <a:lnTo>
                  <a:pt x="140133" y="81930"/>
                </a:lnTo>
                <a:lnTo>
                  <a:pt x="145047" y="72564"/>
                </a:lnTo>
                <a:lnTo>
                  <a:pt x="147760" y="63110"/>
                </a:lnTo>
                <a:lnTo>
                  <a:pt x="149760" y="53616"/>
                </a:lnTo>
                <a:lnTo>
                  <a:pt x="153295" y="44105"/>
                </a:lnTo>
                <a:lnTo>
                  <a:pt x="155395" y="34586"/>
                </a:lnTo>
                <a:lnTo>
                  <a:pt x="156328" y="25858"/>
                </a:lnTo>
                <a:lnTo>
                  <a:pt x="156743" y="19333"/>
                </a:lnTo>
                <a:lnTo>
                  <a:pt x="157647" y="16481"/>
                </a:lnTo>
                <a:lnTo>
                  <a:pt x="160769" y="11197"/>
                </a:lnTo>
                <a:lnTo>
                  <a:pt x="161125" y="9470"/>
                </a:lnTo>
                <a:lnTo>
                  <a:pt x="160569" y="8319"/>
                </a:lnTo>
                <a:lnTo>
                  <a:pt x="159405" y="7551"/>
                </a:lnTo>
                <a:lnTo>
                  <a:pt x="158628" y="6246"/>
                </a:lnTo>
                <a:lnTo>
                  <a:pt x="157279" y="0"/>
                </a:lnTo>
                <a:lnTo>
                  <a:pt x="157093" y="5122"/>
                </a:lnTo>
                <a:lnTo>
                  <a:pt x="161988" y="11543"/>
                </a:lnTo>
                <a:lnTo>
                  <a:pt x="164351" y="18943"/>
                </a:lnTo>
                <a:lnTo>
                  <a:pt x="167717" y="26578"/>
                </a:lnTo>
                <a:lnTo>
                  <a:pt x="174075" y="39802"/>
                </a:lnTo>
                <a:lnTo>
                  <a:pt x="176537" y="49078"/>
                </a:lnTo>
                <a:lnTo>
                  <a:pt x="177193" y="53774"/>
                </a:lnTo>
                <a:lnTo>
                  <a:pt x="179218" y="58492"/>
                </a:lnTo>
                <a:lnTo>
                  <a:pt x="185702" y="67968"/>
                </a:lnTo>
                <a:lnTo>
                  <a:pt x="188859" y="73511"/>
                </a:lnTo>
                <a:lnTo>
                  <a:pt x="191759" y="79588"/>
                </a:lnTo>
                <a:lnTo>
                  <a:pt x="194485" y="86020"/>
                </a:lnTo>
                <a:lnTo>
                  <a:pt x="197096" y="92690"/>
                </a:lnTo>
                <a:lnTo>
                  <a:pt x="202114" y="106450"/>
                </a:lnTo>
                <a:lnTo>
                  <a:pt x="209402" y="127585"/>
                </a:lnTo>
                <a:lnTo>
                  <a:pt x="211009" y="134687"/>
                </a:lnTo>
                <a:lnTo>
                  <a:pt x="212082" y="141803"/>
                </a:lnTo>
                <a:lnTo>
                  <a:pt x="212796" y="148928"/>
                </a:lnTo>
                <a:lnTo>
                  <a:pt x="214066" y="156060"/>
                </a:lnTo>
                <a:lnTo>
                  <a:pt x="215707" y="163195"/>
                </a:lnTo>
                <a:lnTo>
                  <a:pt x="217594" y="170333"/>
                </a:lnTo>
                <a:lnTo>
                  <a:pt x="218852" y="177474"/>
                </a:lnTo>
                <a:lnTo>
                  <a:pt x="219691" y="184615"/>
                </a:lnTo>
                <a:lnTo>
                  <a:pt x="220250" y="191757"/>
                </a:lnTo>
                <a:lnTo>
                  <a:pt x="219829" y="198900"/>
                </a:lnTo>
                <a:lnTo>
                  <a:pt x="218755" y="206043"/>
                </a:lnTo>
                <a:lnTo>
                  <a:pt x="217245" y="213186"/>
                </a:lnTo>
                <a:lnTo>
                  <a:pt x="216238" y="219536"/>
                </a:lnTo>
                <a:lnTo>
                  <a:pt x="215567" y="225356"/>
                </a:lnTo>
                <a:lnTo>
                  <a:pt x="215120" y="230824"/>
                </a:lnTo>
                <a:lnTo>
                  <a:pt x="214028" y="236851"/>
                </a:lnTo>
                <a:lnTo>
                  <a:pt x="212506" y="243250"/>
                </a:lnTo>
                <a:lnTo>
                  <a:pt x="210698" y="249897"/>
                </a:lnTo>
                <a:lnTo>
                  <a:pt x="206572" y="263633"/>
                </a:lnTo>
                <a:lnTo>
                  <a:pt x="204360" y="270629"/>
                </a:lnTo>
                <a:lnTo>
                  <a:pt x="199787" y="280520"/>
                </a:lnTo>
                <a:lnTo>
                  <a:pt x="194314" y="288355"/>
                </a:lnTo>
                <a:lnTo>
                  <a:pt x="186590" y="297129"/>
                </a:lnTo>
                <a:lnTo>
                  <a:pt x="179983" y="304204"/>
                </a:lnTo>
                <a:lnTo>
                  <a:pt x="173606" y="309994"/>
                </a:lnTo>
                <a:lnTo>
                  <a:pt x="165481" y="315213"/>
                </a:lnTo>
                <a:lnTo>
                  <a:pt x="156578" y="318062"/>
                </a:lnTo>
                <a:lnTo>
                  <a:pt x="148123" y="319328"/>
                </a:lnTo>
                <a:lnTo>
                  <a:pt x="141719" y="319891"/>
                </a:lnTo>
                <a:lnTo>
                  <a:pt x="134111" y="320141"/>
                </a:lnTo>
                <a:lnTo>
                  <a:pt x="120083" y="320302"/>
                </a:lnTo>
                <a:lnTo>
                  <a:pt x="117333" y="319521"/>
                </a:lnTo>
                <a:lnTo>
                  <a:pt x="112160" y="316537"/>
                </a:lnTo>
                <a:lnTo>
                  <a:pt x="107215" y="310449"/>
                </a:lnTo>
                <a:lnTo>
                  <a:pt x="102371" y="303244"/>
                </a:lnTo>
                <a:lnTo>
                  <a:pt x="95182" y="294726"/>
                </a:lnTo>
                <a:lnTo>
                  <a:pt x="90409" y="289642"/>
                </a:lnTo>
                <a:lnTo>
                  <a:pt x="88818" y="286381"/>
                </a:lnTo>
                <a:lnTo>
                  <a:pt x="87051" y="278525"/>
                </a:lnTo>
                <a:lnTo>
                  <a:pt x="87374" y="274207"/>
                </a:lnTo>
                <a:lnTo>
                  <a:pt x="89849" y="265177"/>
                </a:lnTo>
                <a:lnTo>
                  <a:pt x="93595" y="255872"/>
                </a:lnTo>
                <a:lnTo>
                  <a:pt x="97905" y="246444"/>
                </a:lnTo>
                <a:lnTo>
                  <a:pt x="107140" y="227457"/>
                </a:lnTo>
                <a:lnTo>
                  <a:pt x="109498" y="222700"/>
                </a:lnTo>
                <a:lnTo>
                  <a:pt x="113451" y="217941"/>
                </a:lnTo>
                <a:lnTo>
                  <a:pt x="118467" y="213180"/>
                </a:lnTo>
                <a:lnTo>
                  <a:pt x="124193" y="208420"/>
                </a:lnTo>
                <a:lnTo>
                  <a:pt x="129597" y="203658"/>
                </a:lnTo>
                <a:lnTo>
                  <a:pt x="139836" y="194134"/>
                </a:lnTo>
                <a:lnTo>
                  <a:pt x="145582" y="190166"/>
                </a:lnTo>
                <a:lnTo>
                  <a:pt x="151794" y="186726"/>
                </a:lnTo>
                <a:lnTo>
                  <a:pt x="175082" y="175503"/>
                </a:lnTo>
                <a:lnTo>
                  <a:pt x="180986" y="172982"/>
                </a:lnTo>
                <a:lnTo>
                  <a:pt x="187303" y="170508"/>
                </a:lnTo>
                <a:lnTo>
                  <a:pt x="193896" y="168065"/>
                </a:lnTo>
                <a:lnTo>
                  <a:pt x="199878" y="166436"/>
                </a:lnTo>
                <a:lnTo>
                  <a:pt x="205454" y="165351"/>
                </a:lnTo>
                <a:lnTo>
                  <a:pt x="210759" y="164627"/>
                </a:lnTo>
                <a:lnTo>
                  <a:pt x="216677" y="163350"/>
                </a:lnTo>
                <a:lnTo>
                  <a:pt x="223003" y="161706"/>
                </a:lnTo>
                <a:lnTo>
                  <a:pt x="229602" y="159816"/>
                </a:lnTo>
                <a:lnTo>
                  <a:pt x="235589" y="157762"/>
                </a:lnTo>
                <a:lnTo>
                  <a:pt x="241168" y="155599"/>
                </a:lnTo>
                <a:lnTo>
                  <a:pt x="246474" y="153363"/>
                </a:lnTo>
                <a:lnTo>
                  <a:pt x="252393" y="151872"/>
                </a:lnTo>
                <a:lnTo>
                  <a:pt x="258721" y="150879"/>
                </a:lnTo>
                <a:lnTo>
                  <a:pt x="265320" y="150216"/>
                </a:lnTo>
                <a:lnTo>
                  <a:pt x="270513" y="149775"/>
                </a:lnTo>
                <a:lnTo>
                  <a:pt x="274769" y="149480"/>
                </a:lnTo>
                <a:lnTo>
                  <a:pt x="285663" y="14889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209"/>
          <p:cNvSpPr/>
          <p:nvPr/>
        </p:nvSpPr>
        <p:spPr>
          <a:xfrm>
            <a:off x="3036093" y="2793206"/>
            <a:ext cx="178595" cy="7145"/>
          </a:xfrm>
          <a:custGeom>
            <a:avLst/>
            <a:gdLst/>
            <a:ahLst/>
            <a:cxnLst/>
            <a:rect l="0" t="0" r="0" b="0"/>
            <a:pathLst>
              <a:path w="178595" h="7145">
                <a:moveTo>
                  <a:pt x="0" y="7144"/>
                </a:moveTo>
                <a:lnTo>
                  <a:pt x="6151" y="7144"/>
                </a:lnTo>
                <a:lnTo>
                  <a:pt x="7276" y="6350"/>
                </a:lnTo>
                <a:lnTo>
                  <a:pt x="8819" y="5027"/>
                </a:lnTo>
                <a:lnTo>
                  <a:pt x="10642" y="3351"/>
                </a:lnTo>
                <a:lnTo>
                  <a:pt x="13445" y="2234"/>
                </a:lnTo>
                <a:lnTo>
                  <a:pt x="16901" y="1489"/>
                </a:lnTo>
                <a:lnTo>
                  <a:pt x="20792" y="993"/>
                </a:lnTo>
                <a:lnTo>
                  <a:pt x="24974" y="662"/>
                </a:lnTo>
                <a:lnTo>
                  <a:pt x="29350" y="441"/>
                </a:lnTo>
                <a:lnTo>
                  <a:pt x="38444" y="196"/>
                </a:lnTo>
                <a:lnTo>
                  <a:pt x="17859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210"/>
          <p:cNvSpPr/>
          <p:nvPr/>
        </p:nvSpPr>
        <p:spPr>
          <a:xfrm>
            <a:off x="3050381" y="2736056"/>
            <a:ext cx="71438" cy="157163"/>
          </a:xfrm>
          <a:custGeom>
            <a:avLst/>
            <a:gdLst/>
            <a:ahLst/>
            <a:cxnLst/>
            <a:rect l="0" t="0" r="0" b="0"/>
            <a:pathLst>
              <a:path w="71438" h="157163">
                <a:moveTo>
                  <a:pt x="0" y="0"/>
                </a:moveTo>
                <a:lnTo>
                  <a:pt x="16792" y="16792"/>
                </a:lnTo>
                <a:lnTo>
                  <a:pt x="19132" y="19926"/>
                </a:lnTo>
                <a:lnTo>
                  <a:pt x="21486" y="23603"/>
                </a:lnTo>
                <a:lnTo>
                  <a:pt x="23849" y="27641"/>
                </a:lnTo>
                <a:lnTo>
                  <a:pt x="26218" y="31921"/>
                </a:lnTo>
                <a:lnTo>
                  <a:pt x="30967" y="40910"/>
                </a:lnTo>
                <a:lnTo>
                  <a:pt x="33345" y="44736"/>
                </a:lnTo>
                <a:lnTo>
                  <a:pt x="35723" y="48080"/>
                </a:lnTo>
                <a:lnTo>
                  <a:pt x="38103" y="51103"/>
                </a:lnTo>
                <a:lnTo>
                  <a:pt x="39689" y="54706"/>
                </a:lnTo>
                <a:lnTo>
                  <a:pt x="40747" y="58696"/>
                </a:lnTo>
                <a:lnTo>
                  <a:pt x="41452" y="62943"/>
                </a:lnTo>
                <a:lnTo>
                  <a:pt x="42716" y="66568"/>
                </a:lnTo>
                <a:lnTo>
                  <a:pt x="44352" y="69779"/>
                </a:lnTo>
                <a:lnTo>
                  <a:pt x="46237" y="72713"/>
                </a:lnTo>
                <a:lnTo>
                  <a:pt x="47493" y="76256"/>
                </a:lnTo>
                <a:lnTo>
                  <a:pt x="48331" y="80206"/>
                </a:lnTo>
                <a:lnTo>
                  <a:pt x="48889" y="84427"/>
                </a:lnTo>
                <a:lnTo>
                  <a:pt x="50055" y="88828"/>
                </a:lnTo>
                <a:lnTo>
                  <a:pt x="51626" y="93350"/>
                </a:lnTo>
                <a:lnTo>
                  <a:pt x="53468" y="97952"/>
                </a:lnTo>
                <a:lnTo>
                  <a:pt x="54695" y="101814"/>
                </a:lnTo>
                <a:lnTo>
                  <a:pt x="55513" y="105182"/>
                </a:lnTo>
                <a:lnTo>
                  <a:pt x="56059" y="108221"/>
                </a:lnTo>
                <a:lnTo>
                  <a:pt x="56422" y="111041"/>
                </a:lnTo>
                <a:lnTo>
                  <a:pt x="56665" y="113715"/>
                </a:lnTo>
                <a:lnTo>
                  <a:pt x="56827" y="116291"/>
                </a:lnTo>
                <a:lnTo>
                  <a:pt x="57006" y="121270"/>
                </a:lnTo>
                <a:lnTo>
                  <a:pt x="57107" y="130653"/>
                </a:lnTo>
                <a:lnTo>
                  <a:pt x="57121" y="134727"/>
                </a:lnTo>
                <a:lnTo>
                  <a:pt x="57925" y="137443"/>
                </a:lnTo>
                <a:lnTo>
                  <a:pt x="59254" y="139253"/>
                </a:lnTo>
                <a:lnTo>
                  <a:pt x="60934" y="140461"/>
                </a:lnTo>
                <a:lnTo>
                  <a:pt x="62054" y="142059"/>
                </a:lnTo>
                <a:lnTo>
                  <a:pt x="63298" y="145952"/>
                </a:lnTo>
                <a:lnTo>
                  <a:pt x="63999" y="148814"/>
                </a:lnTo>
                <a:lnTo>
                  <a:pt x="64206" y="153454"/>
                </a:lnTo>
                <a:lnTo>
                  <a:pt x="65029" y="154690"/>
                </a:lnTo>
                <a:lnTo>
                  <a:pt x="66371" y="155514"/>
                </a:lnTo>
                <a:lnTo>
                  <a:pt x="71437" y="1571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211"/>
          <p:cNvSpPr/>
          <p:nvPr/>
        </p:nvSpPr>
        <p:spPr>
          <a:xfrm>
            <a:off x="3307556" y="2643187"/>
            <a:ext cx="135518" cy="214181"/>
          </a:xfrm>
          <a:custGeom>
            <a:avLst/>
            <a:gdLst/>
            <a:ahLst/>
            <a:cxnLst/>
            <a:rect l="0" t="0" r="0" b="0"/>
            <a:pathLst>
              <a:path w="135518" h="214181">
                <a:moveTo>
                  <a:pt x="28575" y="0"/>
                </a:moveTo>
                <a:lnTo>
                  <a:pt x="22424" y="0"/>
                </a:lnTo>
                <a:lnTo>
                  <a:pt x="22093" y="794"/>
                </a:lnTo>
                <a:lnTo>
                  <a:pt x="21627" y="5703"/>
                </a:lnTo>
                <a:lnTo>
                  <a:pt x="21489" y="12185"/>
                </a:lnTo>
                <a:lnTo>
                  <a:pt x="21457" y="16793"/>
                </a:lnTo>
                <a:lnTo>
                  <a:pt x="20654" y="19133"/>
                </a:lnTo>
                <a:lnTo>
                  <a:pt x="17646" y="23849"/>
                </a:lnTo>
                <a:lnTo>
                  <a:pt x="16527" y="27012"/>
                </a:lnTo>
                <a:lnTo>
                  <a:pt x="15780" y="30708"/>
                </a:lnTo>
                <a:lnTo>
                  <a:pt x="15283" y="34760"/>
                </a:lnTo>
                <a:lnTo>
                  <a:pt x="14951" y="39048"/>
                </a:lnTo>
                <a:lnTo>
                  <a:pt x="14729" y="43494"/>
                </a:lnTo>
                <a:lnTo>
                  <a:pt x="14582" y="48046"/>
                </a:lnTo>
                <a:lnTo>
                  <a:pt x="13690" y="53462"/>
                </a:lnTo>
                <a:lnTo>
                  <a:pt x="12302" y="59454"/>
                </a:lnTo>
                <a:lnTo>
                  <a:pt x="10582" y="65830"/>
                </a:lnTo>
                <a:lnTo>
                  <a:pt x="8642" y="71668"/>
                </a:lnTo>
                <a:lnTo>
                  <a:pt x="6555" y="77147"/>
                </a:lnTo>
                <a:lnTo>
                  <a:pt x="4370" y="82388"/>
                </a:lnTo>
                <a:lnTo>
                  <a:pt x="2913" y="88263"/>
                </a:lnTo>
                <a:lnTo>
                  <a:pt x="1942" y="94561"/>
                </a:lnTo>
                <a:lnTo>
                  <a:pt x="1295" y="101140"/>
                </a:lnTo>
                <a:lnTo>
                  <a:pt x="863" y="107114"/>
                </a:lnTo>
                <a:lnTo>
                  <a:pt x="575" y="112685"/>
                </a:lnTo>
                <a:lnTo>
                  <a:pt x="256" y="123107"/>
                </a:lnTo>
                <a:lnTo>
                  <a:pt x="50" y="144850"/>
                </a:lnTo>
                <a:lnTo>
                  <a:pt x="33" y="151335"/>
                </a:lnTo>
                <a:lnTo>
                  <a:pt x="816" y="157246"/>
                </a:lnTo>
                <a:lnTo>
                  <a:pt x="2131" y="162775"/>
                </a:lnTo>
                <a:lnTo>
                  <a:pt x="3802" y="168048"/>
                </a:lnTo>
                <a:lnTo>
                  <a:pt x="5709" y="172357"/>
                </a:lnTo>
                <a:lnTo>
                  <a:pt x="7775" y="176023"/>
                </a:lnTo>
                <a:lnTo>
                  <a:pt x="9946" y="179262"/>
                </a:lnTo>
                <a:lnTo>
                  <a:pt x="11393" y="183008"/>
                </a:lnTo>
                <a:lnTo>
                  <a:pt x="12358" y="187093"/>
                </a:lnTo>
                <a:lnTo>
                  <a:pt x="13001" y="191403"/>
                </a:lnTo>
                <a:lnTo>
                  <a:pt x="15017" y="195071"/>
                </a:lnTo>
                <a:lnTo>
                  <a:pt x="17949" y="198310"/>
                </a:lnTo>
                <a:lnTo>
                  <a:pt x="21491" y="201263"/>
                </a:lnTo>
                <a:lnTo>
                  <a:pt x="24646" y="204025"/>
                </a:lnTo>
                <a:lnTo>
                  <a:pt x="27543" y="206661"/>
                </a:lnTo>
                <a:lnTo>
                  <a:pt x="30268" y="209211"/>
                </a:lnTo>
                <a:lnTo>
                  <a:pt x="32879" y="210912"/>
                </a:lnTo>
                <a:lnTo>
                  <a:pt x="35413" y="212045"/>
                </a:lnTo>
                <a:lnTo>
                  <a:pt x="37896" y="212801"/>
                </a:lnTo>
                <a:lnTo>
                  <a:pt x="41139" y="213305"/>
                </a:lnTo>
                <a:lnTo>
                  <a:pt x="44888" y="213641"/>
                </a:lnTo>
                <a:lnTo>
                  <a:pt x="48976" y="213865"/>
                </a:lnTo>
                <a:lnTo>
                  <a:pt x="57750" y="214113"/>
                </a:lnTo>
                <a:lnTo>
                  <a:pt x="62313" y="214180"/>
                </a:lnTo>
                <a:lnTo>
                  <a:pt x="66942" y="213430"/>
                </a:lnTo>
                <a:lnTo>
                  <a:pt x="71615" y="212137"/>
                </a:lnTo>
                <a:lnTo>
                  <a:pt x="76318" y="210481"/>
                </a:lnTo>
                <a:lnTo>
                  <a:pt x="80248" y="208583"/>
                </a:lnTo>
                <a:lnTo>
                  <a:pt x="83661" y="206524"/>
                </a:lnTo>
                <a:lnTo>
                  <a:pt x="86730" y="204358"/>
                </a:lnTo>
                <a:lnTo>
                  <a:pt x="90364" y="201326"/>
                </a:lnTo>
                <a:lnTo>
                  <a:pt x="94374" y="197717"/>
                </a:lnTo>
                <a:lnTo>
                  <a:pt x="105486" y="187171"/>
                </a:lnTo>
                <a:lnTo>
                  <a:pt x="108424" y="184311"/>
                </a:lnTo>
                <a:lnTo>
                  <a:pt x="111176" y="180818"/>
                </a:lnTo>
                <a:lnTo>
                  <a:pt x="113805" y="176902"/>
                </a:lnTo>
                <a:lnTo>
                  <a:pt x="116351" y="172703"/>
                </a:lnTo>
                <a:lnTo>
                  <a:pt x="119636" y="168317"/>
                </a:lnTo>
                <a:lnTo>
                  <a:pt x="123414" y="163805"/>
                </a:lnTo>
                <a:lnTo>
                  <a:pt x="127519" y="159210"/>
                </a:lnTo>
                <a:lnTo>
                  <a:pt x="130257" y="154558"/>
                </a:lnTo>
                <a:lnTo>
                  <a:pt x="132082" y="149870"/>
                </a:lnTo>
                <a:lnTo>
                  <a:pt x="133298" y="145157"/>
                </a:lnTo>
                <a:lnTo>
                  <a:pt x="134109" y="141222"/>
                </a:lnTo>
                <a:lnTo>
                  <a:pt x="135010" y="134732"/>
                </a:lnTo>
                <a:lnTo>
                  <a:pt x="135411" y="129202"/>
                </a:lnTo>
                <a:lnTo>
                  <a:pt x="135517" y="126616"/>
                </a:lnTo>
                <a:lnTo>
                  <a:pt x="134795" y="124098"/>
                </a:lnTo>
                <a:lnTo>
                  <a:pt x="131875" y="119184"/>
                </a:lnTo>
                <a:lnTo>
                  <a:pt x="129986" y="117556"/>
                </a:lnTo>
                <a:lnTo>
                  <a:pt x="127932" y="116471"/>
                </a:lnTo>
                <a:lnTo>
                  <a:pt x="125769" y="115747"/>
                </a:lnTo>
                <a:lnTo>
                  <a:pt x="123534" y="115265"/>
                </a:lnTo>
                <a:lnTo>
                  <a:pt x="121249" y="114943"/>
                </a:lnTo>
                <a:lnTo>
                  <a:pt x="118933" y="114729"/>
                </a:lnTo>
                <a:lnTo>
                  <a:pt x="115801" y="115380"/>
                </a:lnTo>
                <a:lnTo>
                  <a:pt x="112125" y="116607"/>
                </a:lnTo>
                <a:lnTo>
                  <a:pt x="108088" y="118219"/>
                </a:lnTo>
                <a:lnTo>
                  <a:pt x="103809" y="120088"/>
                </a:lnTo>
                <a:lnTo>
                  <a:pt x="94820" y="124281"/>
                </a:lnTo>
                <a:lnTo>
                  <a:pt x="89407" y="126510"/>
                </a:lnTo>
                <a:lnTo>
                  <a:pt x="83417" y="128790"/>
                </a:lnTo>
                <a:lnTo>
                  <a:pt x="77043" y="131104"/>
                </a:lnTo>
                <a:lnTo>
                  <a:pt x="71205" y="134234"/>
                </a:lnTo>
                <a:lnTo>
                  <a:pt x="65726" y="137908"/>
                </a:lnTo>
                <a:lnTo>
                  <a:pt x="60486" y="141945"/>
                </a:lnTo>
                <a:lnTo>
                  <a:pt x="55405" y="146224"/>
                </a:lnTo>
                <a:lnTo>
                  <a:pt x="50431" y="150664"/>
                </a:lnTo>
                <a:lnTo>
                  <a:pt x="45526" y="155211"/>
                </a:lnTo>
                <a:lnTo>
                  <a:pt x="39876" y="159831"/>
                </a:lnTo>
                <a:lnTo>
                  <a:pt x="33728" y="164498"/>
                </a:lnTo>
                <a:lnTo>
                  <a:pt x="27248" y="169196"/>
                </a:lnTo>
                <a:lnTo>
                  <a:pt x="22134" y="173916"/>
                </a:lnTo>
                <a:lnTo>
                  <a:pt x="17930" y="178650"/>
                </a:lnTo>
                <a:lnTo>
                  <a:pt x="14335" y="183394"/>
                </a:lnTo>
                <a:lnTo>
                  <a:pt x="11144" y="188144"/>
                </a:lnTo>
                <a:lnTo>
                  <a:pt x="8223" y="192898"/>
                </a:lnTo>
                <a:lnTo>
                  <a:pt x="0" y="2071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212"/>
          <p:cNvSpPr/>
          <p:nvPr/>
        </p:nvSpPr>
        <p:spPr>
          <a:xfrm>
            <a:off x="3093243" y="3043237"/>
            <a:ext cx="157164" cy="14289"/>
          </a:xfrm>
          <a:custGeom>
            <a:avLst/>
            <a:gdLst/>
            <a:ahLst/>
            <a:cxnLst/>
            <a:rect l="0" t="0" r="0" b="0"/>
            <a:pathLst>
              <a:path w="157164" h="14289">
                <a:moveTo>
                  <a:pt x="0" y="14288"/>
                </a:moveTo>
                <a:lnTo>
                  <a:pt x="47778" y="14288"/>
                </a:lnTo>
                <a:lnTo>
                  <a:pt x="53283" y="13494"/>
                </a:lnTo>
                <a:lnTo>
                  <a:pt x="59335" y="12171"/>
                </a:lnTo>
                <a:lnTo>
                  <a:pt x="65751" y="10495"/>
                </a:lnTo>
                <a:lnTo>
                  <a:pt x="72409" y="9378"/>
                </a:lnTo>
                <a:lnTo>
                  <a:pt x="79229" y="8633"/>
                </a:lnTo>
                <a:lnTo>
                  <a:pt x="86157" y="8137"/>
                </a:lnTo>
                <a:lnTo>
                  <a:pt x="92363" y="7806"/>
                </a:lnTo>
                <a:lnTo>
                  <a:pt x="103492" y="7438"/>
                </a:lnTo>
                <a:lnTo>
                  <a:pt x="108682" y="6546"/>
                </a:lnTo>
                <a:lnTo>
                  <a:pt x="113730" y="5158"/>
                </a:lnTo>
                <a:lnTo>
                  <a:pt x="118683" y="3439"/>
                </a:lnTo>
                <a:lnTo>
                  <a:pt x="124366" y="2292"/>
                </a:lnTo>
                <a:lnTo>
                  <a:pt x="130535" y="1528"/>
                </a:lnTo>
                <a:lnTo>
                  <a:pt x="142153" y="679"/>
                </a:lnTo>
                <a:lnTo>
                  <a:pt x="15716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213"/>
          <p:cNvSpPr/>
          <p:nvPr/>
        </p:nvSpPr>
        <p:spPr>
          <a:xfrm>
            <a:off x="3407684" y="2914650"/>
            <a:ext cx="153038" cy="228494"/>
          </a:xfrm>
          <a:custGeom>
            <a:avLst/>
            <a:gdLst/>
            <a:ahLst/>
            <a:cxnLst/>
            <a:rect l="0" t="0" r="0" b="0"/>
            <a:pathLst>
              <a:path w="153038" h="228494">
                <a:moveTo>
                  <a:pt x="35603" y="0"/>
                </a:moveTo>
                <a:lnTo>
                  <a:pt x="29452" y="6150"/>
                </a:lnTo>
                <a:lnTo>
                  <a:pt x="28901" y="8819"/>
                </a:lnTo>
                <a:lnTo>
                  <a:pt x="28590" y="14783"/>
                </a:lnTo>
                <a:lnTo>
                  <a:pt x="28517" y="20064"/>
                </a:lnTo>
                <a:lnTo>
                  <a:pt x="28485" y="27702"/>
                </a:lnTo>
                <a:lnTo>
                  <a:pt x="27683" y="31962"/>
                </a:lnTo>
                <a:lnTo>
                  <a:pt x="26354" y="36389"/>
                </a:lnTo>
                <a:lnTo>
                  <a:pt x="24675" y="40928"/>
                </a:lnTo>
                <a:lnTo>
                  <a:pt x="22761" y="45541"/>
                </a:lnTo>
                <a:lnTo>
                  <a:pt x="20692" y="50205"/>
                </a:lnTo>
                <a:lnTo>
                  <a:pt x="18518" y="54901"/>
                </a:lnTo>
                <a:lnTo>
                  <a:pt x="17070" y="59619"/>
                </a:lnTo>
                <a:lnTo>
                  <a:pt x="16104" y="64352"/>
                </a:lnTo>
                <a:lnTo>
                  <a:pt x="15460" y="69095"/>
                </a:lnTo>
                <a:lnTo>
                  <a:pt x="14237" y="74638"/>
                </a:lnTo>
                <a:lnTo>
                  <a:pt x="12628" y="80715"/>
                </a:lnTo>
                <a:lnTo>
                  <a:pt x="10761" y="87147"/>
                </a:lnTo>
                <a:lnTo>
                  <a:pt x="8723" y="93023"/>
                </a:lnTo>
                <a:lnTo>
                  <a:pt x="6571" y="98528"/>
                </a:lnTo>
                <a:lnTo>
                  <a:pt x="4342" y="103785"/>
                </a:lnTo>
                <a:lnTo>
                  <a:pt x="2856" y="109671"/>
                </a:lnTo>
                <a:lnTo>
                  <a:pt x="1866" y="115977"/>
                </a:lnTo>
                <a:lnTo>
                  <a:pt x="1205" y="122561"/>
                </a:lnTo>
                <a:lnTo>
                  <a:pt x="765" y="128539"/>
                </a:lnTo>
                <a:lnTo>
                  <a:pt x="471" y="134111"/>
                </a:lnTo>
                <a:lnTo>
                  <a:pt x="276" y="139413"/>
                </a:lnTo>
                <a:lnTo>
                  <a:pt x="0" y="158253"/>
                </a:lnTo>
                <a:lnTo>
                  <a:pt x="756" y="164239"/>
                </a:lnTo>
                <a:lnTo>
                  <a:pt x="2053" y="169818"/>
                </a:lnTo>
                <a:lnTo>
                  <a:pt x="3711" y="175124"/>
                </a:lnTo>
                <a:lnTo>
                  <a:pt x="4817" y="180249"/>
                </a:lnTo>
                <a:lnTo>
                  <a:pt x="5554" y="185254"/>
                </a:lnTo>
                <a:lnTo>
                  <a:pt x="6045" y="190177"/>
                </a:lnTo>
                <a:lnTo>
                  <a:pt x="7166" y="194253"/>
                </a:lnTo>
                <a:lnTo>
                  <a:pt x="10529" y="200899"/>
                </a:lnTo>
                <a:lnTo>
                  <a:pt x="14669" y="208615"/>
                </a:lnTo>
                <a:lnTo>
                  <a:pt x="16885" y="212895"/>
                </a:lnTo>
                <a:lnTo>
                  <a:pt x="19949" y="215749"/>
                </a:lnTo>
                <a:lnTo>
                  <a:pt x="23580" y="217651"/>
                </a:lnTo>
                <a:lnTo>
                  <a:pt x="27588" y="218919"/>
                </a:lnTo>
                <a:lnTo>
                  <a:pt x="31053" y="220559"/>
                </a:lnTo>
                <a:lnTo>
                  <a:pt x="34157" y="222445"/>
                </a:lnTo>
                <a:lnTo>
                  <a:pt x="37020" y="224497"/>
                </a:lnTo>
                <a:lnTo>
                  <a:pt x="40517" y="225864"/>
                </a:lnTo>
                <a:lnTo>
                  <a:pt x="44435" y="226776"/>
                </a:lnTo>
                <a:lnTo>
                  <a:pt x="48635" y="227384"/>
                </a:lnTo>
                <a:lnTo>
                  <a:pt x="52228" y="227789"/>
                </a:lnTo>
                <a:lnTo>
                  <a:pt x="55418" y="228059"/>
                </a:lnTo>
                <a:lnTo>
                  <a:pt x="58338" y="228239"/>
                </a:lnTo>
                <a:lnTo>
                  <a:pt x="65816" y="228439"/>
                </a:lnTo>
                <a:lnTo>
                  <a:pt x="70032" y="228493"/>
                </a:lnTo>
                <a:lnTo>
                  <a:pt x="74431" y="227735"/>
                </a:lnTo>
                <a:lnTo>
                  <a:pt x="78951" y="226435"/>
                </a:lnTo>
                <a:lnTo>
                  <a:pt x="83552" y="224776"/>
                </a:lnTo>
                <a:lnTo>
                  <a:pt x="88206" y="222875"/>
                </a:lnTo>
                <a:lnTo>
                  <a:pt x="92897" y="220815"/>
                </a:lnTo>
                <a:lnTo>
                  <a:pt x="97611" y="218647"/>
                </a:lnTo>
                <a:lnTo>
                  <a:pt x="103136" y="215615"/>
                </a:lnTo>
                <a:lnTo>
                  <a:pt x="109200" y="212006"/>
                </a:lnTo>
                <a:lnTo>
                  <a:pt x="115624" y="208012"/>
                </a:lnTo>
                <a:lnTo>
                  <a:pt x="120700" y="204556"/>
                </a:lnTo>
                <a:lnTo>
                  <a:pt x="124878" y="201458"/>
                </a:lnTo>
                <a:lnTo>
                  <a:pt x="128457" y="198599"/>
                </a:lnTo>
                <a:lnTo>
                  <a:pt x="131637" y="195105"/>
                </a:lnTo>
                <a:lnTo>
                  <a:pt x="134551" y="191189"/>
                </a:lnTo>
                <a:lnTo>
                  <a:pt x="137287" y="186990"/>
                </a:lnTo>
                <a:lnTo>
                  <a:pt x="139905" y="183398"/>
                </a:lnTo>
                <a:lnTo>
                  <a:pt x="142444" y="180209"/>
                </a:lnTo>
                <a:lnTo>
                  <a:pt x="144930" y="177289"/>
                </a:lnTo>
                <a:lnTo>
                  <a:pt x="147381" y="174549"/>
                </a:lnTo>
                <a:lnTo>
                  <a:pt x="152222" y="169387"/>
                </a:lnTo>
                <a:lnTo>
                  <a:pt x="153037" y="166106"/>
                </a:lnTo>
                <a:lnTo>
                  <a:pt x="152786" y="162331"/>
                </a:lnTo>
                <a:lnTo>
                  <a:pt x="151825" y="158227"/>
                </a:lnTo>
                <a:lnTo>
                  <a:pt x="150391" y="155491"/>
                </a:lnTo>
                <a:lnTo>
                  <a:pt x="148641" y="153666"/>
                </a:lnTo>
                <a:lnTo>
                  <a:pt x="146680" y="152450"/>
                </a:lnTo>
                <a:lnTo>
                  <a:pt x="143786" y="150846"/>
                </a:lnTo>
                <a:lnTo>
                  <a:pt x="136336" y="146947"/>
                </a:lnTo>
                <a:lnTo>
                  <a:pt x="132921" y="145589"/>
                </a:lnTo>
                <a:lnTo>
                  <a:pt x="129850" y="144684"/>
                </a:lnTo>
                <a:lnTo>
                  <a:pt x="127009" y="144081"/>
                </a:lnTo>
                <a:lnTo>
                  <a:pt x="123528" y="144472"/>
                </a:lnTo>
                <a:lnTo>
                  <a:pt x="119620" y="145527"/>
                </a:lnTo>
                <a:lnTo>
                  <a:pt x="115427" y="147024"/>
                </a:lnTo>
                <a:lnTo>
                  <a:pt x="111044" y="148022"/>
                </a:lnTo>
                <a:lnTo>
                  <a:pt x="106534" y="148688"/>
                </a:lnTo>
                <a:lnTo>
                  <a:pt x="101940" y="149131"/>
                </a:lnTo>
                <a:lnTo>
                  <a:pt x="98084" y="151014"/>
                </a:lnTo>
                <a:lnTo>
                  <a:pt x="94720" y="153857"/>
                </a:lnTo>
                <a:lnTo>
                  <a:pt x="91683" y="157340"/>
                </a:lnTo>
                <a:lnTo>
                  <a:pt x="88071" y="160456"/>
                </a:lnTo>
                <a:lnTo>
                  <a:pt x="84075" y="163327"/>
                </a:lnTo>
                <a:lnTo>
                  <a:pt x="79824" y="166034"/>
                </a:lnTo>
                <a:lnTo>
                  <a:pt x="75403" y="168633"/>
                </a:lnTo>
                <a:lnTo>
                  <a:pt x="70867" y="171159"/>
                </a:lnTo>
                <a:lnTo>
                  <a:pt x="66256" y="173637"/>
                </a:lnTo>
                <a:lnTo>
                  <a:pt x="62389" y="176877"/>
                </a:lnTo>
                <a:lnTo>
                  <a:pt x="59016" y="180624"/>
                </a:lnTo>
                <a:lnTo>
                  <a:pt x="55974" y="184710"/>
                </a:lnTo>
                <a:lnTo>
                  <a:pt x="52359" y="189021"/>
                </a:lnTo>
                <a:lnTo>
                  <a:pt x="48361" y="193482"/>
                </a:lnTo>
                <a:lnTo>
                  <a:pt x="37266" y="205230"/>
                </a:lnTo>
                <a:lnTo>
                  <a:pt x="21316" y="2214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214"/>
          <p:cNvSpPr/>
          <p:nvPr/>
        </p:nvSpPr>
        <p:spPr>
          <a:xfrm>
            <a:off x="1407318" y="3128962"/>
            <a:ext cx="207170" cy="28576"/>
          </a:xfrm>
          <a:custGeom>
            <a:avLst/>
            <a:gdLst/>
            <a:ahLst/>
            <a:cxnLst/>
            <a:rect l="0" t="0" r="0" b="0"/>
            <a:pathLst>
              <a:path w="207170" h="28576">
                <a:moveTo>
                  <a:pt x="0" y="0"/>
                </a:moveTo>
                <a:lnTo>
                  <a:pt x="6151" y="6151"/>
                </a:lnTo>
                <a:lnTo>
                  <a:pt x="8819" y="6702"/>
                </a:lnTo>
                <a:lnTo>
                  <a:pt x="14784" y="7013"/>
                </a:lnTo>
                <a:lnTo>
                  <a:pt x="23911" y="7118"/>
                </a:lnTo>
                <a:lnTo>
                  <a:pt x="48052" y="7142"/>
                </a:lnTo>
                <a:lnTo>
                  <a:pt x="52672" y="7936"/>
                </a:lnTo>
                <a:lnTo>
                  <a:pt x="57340" y="9260"/>
                </a:lnTo>
                <a:lnTo>
                  <a:pt x="62039" y="10936"/>
                </a:lnTo>
                <a:lnTo>
                  <a:pt x="67553" y="12053"/>
                </a:lnTo>
                <a:lnTo>
                  <a:pt x="73611" y="12798"/>
                </a:lnTo>
                <a:lnTo>
                  <a:pt x="85103" y="13625"/>
                </a:lnTo>
                <a:lnTo>
                  <a:pt x="92857" y="13993"/>
                </a:lnTo>
                <a:lnTo>
                  <a:pt x="97624" y="14885"/>
                </a:lnTo>
                <a:lnTo>
                  <a:pt x="103183" y="16273"/>
                </a:lnTo>
                <a:lnTo>
                  <a:pt x="109270" y="17993"/>
                </a:lnTo>
                <a:lnTo>
                  <a:pt x="114915" y="19139"/>
                </a:lnTo>
                <a:lnTo>
                  <a:pt x="120267" y="19903"/>
                </a:lnTo>
                <a:lnTo>
                  <a:pt x="125422" y="20413"/>
                </a:lnTo>
                <a:lnTo>
                  <a:pt x="130446" y="21546"/>
                </a:lnTo>
                <a:lnTo>
                  <a:pt x="135383" y="23095"/>
                </a:lnTo>
                <a:lnTo>
                  <a:pt x="140261" y="24922"/>
                </a:lnTo>
                <a:lnTo>
                  <a:pt x="145101" y="26140"/>
                </a:lnTo>
                <a:lnTo>
                  <a:pt x="149916" y="26951"/>
                </a:lnTo>
                <a:lnTo>
                  <a:pt x="154713" y="27493"/>
                </a:lnTo>
                <a:lnTo>
                  <a:pt x="159498" y="27853"/>
                </a:lnTo>
                <a:lnTo>
                  <a:pt x="164276" y="28094"/>
                </a:lnTo>
                <a:lnTo>
                  <a:pt x="169049" y="28254"/>
                </a:lnTo>
                <a:lnTo>
                  <a:pt x="192231" y="28512"/>
                </a:lnTo>
                <a:lnTo>
                  <a:pt x="207169" y="285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215"/>
          <p:cNvSpPr/>
          <p:nvPr/>
        </p:nvSpPr>
        <p:spPr>
          <a:xfrm>
            <a:off x="1714587" y="2971800"/>
            <a:ext cx="156980" cy="257140"/>
          </a:xfrm>
          <a:custGeom>
            <a:avLst/>
            <a:gdLst/>
            <a:ahLst/>
            <a:cxnLst/>
            <a:rect l="0" t="0" r="0" b="0"/>
            <a:pathLst>
              <a:path w="156980" h="257140">
                <a:moveTo>
                  <a:pt x="7056" y="0"/>
                </a:moveTo>
                <a:lnTo>
                  <a:pt x="7056" y="69156"/>
                </a:lnTo>
                <a:lnTo>
                  <a:pt x="6263" y="74679"/>
                </a:lnTo>
                <a:lnTo>
                  <a:pt x="4940" y="80742"/>
                </a:lnTo>
                <a:lnTo>
                  <a:pt x="3264" y="87165"/>
                </a:lnTo>
                <a:lnTo>
                  <a:pt x="2147" y="93035"/>
                </a:lnTo>
                <a:lnTo>
                  <a:pt x="1402" y="98536"/>
                </a:lnTo>
                <a:lnTo>
                  <a:pt x="905" y="103790"/>
                </a:lnTo>
                <a:lnTo>
                  <a:pt x="574" y="109675"/>
                </a:lnTo>
                <a:lnTo>
                  <a:pt x="207" y="122563"/>
                </a:lnTo>
                <a:lnTo>
                  <a:pt x="0" y="139414"/>
                </a:lnTo>
                <a:lnTo>
                  <a:pt x="764" y="144536"/>
                </a:lnTo>
                <a:lnTo>
                  <a:pt x="2068" y="149539"/>
                </a:lnTo>
                <a:lnTo>
                  <a:pt x="3731" y="154461"/>
                </a:lnTo>
                <a:lnTo>
                  <a:pt x="4839" y="159330"/>
                </a:lnTo>
                <a:lnTo>
                  <a:pt x="5578" y="164164"/>
                </a:lnTo>
                <a:lnTo>
                  <a:pt x="6071" y="168973"/>
                </a:lnTo>
                <a:lnTo>
                  <a:pt x="7193" y="173768"/>
                </a:lnTo>
                <a:lnTo>
                  <a:pt x="8735" y="178551"/>
                </a:lnTo>
                <a:lnTo>
                  <a:pt x="10557" y="183328"/>
                </a:lnTo>
                <a:lnTo>
                  <a:pt x="12565" y="188100"/>
                </a:lnTo>
                <a:lnTo>
                  <a:pt x="14697" y="192868"/>
                </a:lnTo>
                <a:lnTo>
                  <a:pt x="19184" y="202400"/>
                </a:lnTo>
                <a:lnTo>
                  <a:pt x="23823" y="211928"/>
                </a:lnTo>
                <a:lnTo>
                  <a:pt x="28531" y="219338"/>
                </a:lnTo>
                <a:lnTo>
                  <a:pt x="33269" y="226071"/>
                </a:lnTo>
                <a:lnTo>
                  <a:pt x="35644" y="230089"/>
                </a:lnTo>
                <a:lnTo>
                  <a:pt x="38021" y="234355"/>
                </a:lnTo>
                <a:lnTo>
                  <a:pt x="40400" y="237199"/>
                </a:lnTo>
                <a:lnTo>
                  <a:pt x="42779" y="239095"/>
                </a:lnTo>
                <a:lnTo>
                  <a:pt x="47539" y="241995"/>
                </a:lnTo>
                <a:lnTo>
                  <a:pt x="52301" y="245930"/>
                </a:lnTo>
                <a:lnTo>
                  <a:pt x="55476" y="248091"/>
                </a:lnTo>
                <a:lnTo>
                  <a:pt x="59179" y="250325"/>
                </a:lnTo>
                <a:lnTo>
                  <a:pt x="63236" y="252608"/>
                </a:lnTo>
                <a:lnTo>
                  <a:pt x="66735" y="254130"/>
                </a:lnTo>
                <a:lnTo>
                  <a:pt x="69861" y="255145"/>
                </a:lnTo>
                <a:lnTo>
                  <a:pt x="72738" y="255821"/>
                </a:lnTo>
                <a:lnTo>
                  <a:pt x="76244" y="256273"/>
                </a:lnTo>
                <a:lnTo>
                  <a:pt x="80169" y="256573"/>
                </a:lnTo>
                <a:lnTo>
                  <a:pt x="87970" y="256907"/>
                </a:lnTo>
                <a:lnTo>
                  <a:pt x="96824" y="257095"/>
                </a:lnTo>
                <a:lnTo>
                  <a:pt x="101986" y="257139"/>
                </a:lnTo>
                <a:lnTo>
                  <a:pt x="105268" y="256357"/>
                </a:lnTo>
                <a:lnTo>
                  <a:pt x="109043" y="255042"/>
                </a:lnTo>
                <a:lnTo>
                  <a:pt x="113148" y="253372"/>
                </a:lnTo>
                <a:lnTo>
                  <a:pt x="116677" y="251464"/>
                </a:lnTo>
                <a:lnTo>
                  <a:pt x="119825" y="249399"/>
                </a:lnTo>
                <a:lnTo>
                  <a:pt x="122716" y="247228"/>
                </a:lnTo>
                <a:lnTo>
                  <a:pt x="125438" y="245781"/>
                </a:lnTo>
                <a:lnTo>
                  <a:pt x="128046" y="244817"/>
                </a:lnTo>
                <a:lnTo>
                  <a:pt x="130579" y="244174"/>
                </a:lnTo>
                <a:lnTo>
                  <a:pt x="133061" y="242951"/>
                </a:lnTo>
                <a:lnTo>
                  <a:pt x="137935" y="239476"/>
                </a:lnTo>
                <a:lnTo>
                  <a:pt x="139553" y="237438"/>
                </a:lnTo>
                <a:lnTo>
                  <a:pt x="140631" y="235286"/>
                </a:lnTo>
                <a:lnTo>
                  <a:pt x="142623" y="229984"/>
                </a:lnTo>
                <a:lnTo>
                  <a:pt x="146154" y="222336"/>
                </a:lnTo>
                <a:lnTo>
                  <a:pt x="148253" y="215761"/>
                </a:lnTo>
                <a:lnTo>
                  <a:pt x="149979" y="209400"/>
                </a:lnTo>
                <a:lnTo>
                  <a:pt x="151551" y="205481"/>
                </a:lnTo>
                <a:lnTo>
                  <a:pt x="154620" y="197687"/>
                </a:lnTo>
                <a:lnTo>
                  <a:pt x="155984" y="191577"/>
                </a:lnTo>
                <a:lnTo>
                  <a:pt x="156752" y="183675"/>
                </a:lnTo>
                <a:lnTo>
                  <a:pt x="156979" y="176307"/>
                </a:lnTo>
                <a:lnTo>
                  <a:pt x="155424" y="173100"/>
                </a:lnTo>
                <a:lnTo>
                  <a:pt x="152799" y="169375"/>
                </a:lnTo>
                <a:lnTo>
                  <a:pt x="144765" y="159574"/>
                </a:lnTo>
                <a:lnTo>
                  <a:pt x="141550" y="156117"/>
                </a:lnTo>
                <a:lnTo>
                  <a:pt x="139581" y="154084"/>
                </a:lnTo>
                <a:lnTo>
                  <a:pt x="137475" y="152729"/>
                </a:lnTo>
                <a:lnTo>
                  <a:pt x="133018" y="151223"/>
                </a:lnTo>
                <a:lnTo>
                  <a:pt x="130718" y="151615"/>
                </a:lnTo>
                <a:lnTo>
                  <a:pt x="126046" y="154168"/>
                </a:lnTo>
                <a:lnTo>
                  <a:pt x="121324" y="155831"/>
                </a:lnTo>
                <a:lnTo>
                  <a:pt x="118953" y="156275"/>
                </a:lnTo>
                <a:lnTo>
                  <a:pt x="116579" y="158158"/>
                </a:lnTo>
                <a:lnTo>
                  <a:pt x="111825" y="164484"/>
                </a:lnTo>
                <a:lnTo>
                  <a:pt x="108652" y="167599"/>
                </a:lnTo>
                <a:lnTo>
                  <a:pt x="104949" y="170470"/>
                </a:lnTo>
                <a:lnTo>
                  <a:pt x="100893" y="173178"/>
                </a:lnTo>
                <a:lnTo>
                  <a:pt x="96602" y="175777"/>
                </a:lnTo>
                <a:lnTo>
                  <a:pt x="92153" y="178303"/>
                </a:lnTo>
                <a:lnTo>
                  <a:pt x="87600" y="180781"/>
                </a:lnTo>
                <a:lnTo>
                  <a:pt x="83771" y="183227"/>
                </a:lnTo>
                <a:lnTo>
                  <a:pt x="80424" y="185651"/>
                </a:lnTo>
                <a:lnTo>
                  <a:pt x="77400" y="188061"/>
                </a:lnTo>
                <a:lnTo>
                  <a:pt x="74589" y="190461"/>
                </a:lnTo>
                <a:lnTo>
                  <a:pt x="71922" y="192856"/>
                </a:lnTo>
                <a:lnTo>
                  <a:pt x="69350" y="195245"/>
                </a:lnTo>
                <a:lnTo>
                  <a:pt x="67635" y="197632"/>
                </a:lnTo>
                <a:lnTo>
                  <a:pt x="65730" y="202401"/>
                </a:lnTo>
                <a:lnTo>
                  <a:pt x="64429" y="203990"/>
                </a:lnTo>
                <a:lnTo>
                  <a:pt x="62767" y="205049"/>
                </a:lnTo>
                <a:lnTo>
                  <a:pt x="60865" y="205756"/>
                </a:lnTo>
                <a:lnTo>
                  <a:pt x="59598" y="207020"/>
                </a:lnTo>
                <a:lnTo>
                  <a:pt x="58753" y="208657"/>
                </a:lnTo>
                <a:lnTo>
                  <a:pt x="57063" y="2143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216"/>
          <p:cNvSpPr/>
          <p:nvPr/>
        </p:nvSpPr>
        <p:spPr>
          <a:xfrm>
            <a:off x="1550194" y="3386137"/>
            <a:ext cx="242888" cy="92869"/>
          </a:xfrm>
          <a:custGeom>
            <a:avLst/>
            <a:gdLst/>
            <a:ahLst/>
            <a:cxnLst/>
            <a:rect l="0" t="0" r="0" b="0"/>
            <a:pathLst>
              <a:path w="242888" h="92869">
                <a:moveTo>
                  <a:pt x="28574" y="0"/>
                </a:moveTo>
                <a:lnTo>
                  <a:pt x="28574" y="6151"/>
                </a:lnTo>
                <a:lnTo>
                  <a:pt x="30691" y="8819"/>
                </a:lnTo>
                <a:lnTo>
                  <a:pt x="34725" y="13207"/>
                </a:lnTo>
                <a:lnTo>
                  <a:pt x="35277" y="15924"/>
                </a:lnTo>
                <a:lnTo>
                  <a:pt x="35424" y="17760"/>
                </a:lnTo>
                <a:lnTo>
                  <a:pt x="34728" y="19777"/>
                </a:lnTo>
                <a:lnTo>
                  <a:pt x="33471" y="21916"/>
                </a:lnTo>
                <a:lnTo>
                  <a:pt x="31838" y="24136"/>
                </a:lnTo>
                <a:lnTo>
                  <a:pt x="30750" y="26409"/>
                </a:lnTo>
                <a:lnTo>
                  <a:pt x="30025" y="28719"/>
                </a:lnTo>
                <a:lnTo>
                  <a:pt x="29541" y="31052"/>
                </a:lnTo>
                <a:lnTo>
                  <a:pt x="29219" y="33401"/>
                </a:lnTo>
                <a:lnTo>
                  <a:pt x="29004" y="35761"/>
                </a:lnTo>
                <a:lnTo>
                  <a:pt x="28861" y="38128"/>
                </a:lnTo>
                <a:lnTo>
                  <a:pt x="27972" y="41294"/>
                </a:lnTo>
                <a:lnTo>
                  <a:pt x="26585" y="44992"/>
                </a:lnTo>
                <a:lnTo>
                  <a:pt x="24867" y="49045"/>
                </a:lnTo>
                <a:lnTo>
                  <a:pt x="23721" y="52540"/>
                </a:lnTo>
                <a:lnTo>
                  <a:pt x="22958" y="55664"/>
                </a:lnTo>
                <a:lnTo>
                  <a:pt x="22449" y="58541"/>
                </a:lnTo>
                <a:lnTo>
                  <a:pt x="21315" y="61252"/>
                </a:lnTo>
                <a:lnTo>
                  <a:pt x="19766" y="63853"/>
                </a:lnTo>
                <a:lnTo>
                  <a:pt x="17940" y="66381"/>
                </a:lnTo>
                <a:lnTo>
                  <a:pt x="15928" y="68861"/>
                </a:lnTo>
                <a:lnTo>
                  <a:pt x="13794" y="71307"/>
                </a:lnTo>
                <a:lnTo>
                  <a:pt x="11577" y="73732"/>
                </a:lnTo>
                <a:lnTo>
                  <a:pt x="10099" y="76142"/>
                </a:lnTo>
                <a:lnTo>
                  <a:pt x="9114" y="78542"/>
                </a:lnTo>
                <a:lnTo>
                  <a:pt x="8457" y="80937"/>
                </a:lnTo>
                <a:lnTo>
                  <a:pt x="7225" y="82533"/>
                </a:lnTo>
                <a:lnTo>
                  <a:pt x="5610" y="83597"/>
                </a:lnTo>
                <a:lnTo>
                  <a:pt x="3740" y="84306"/>
                </a:lnTo>
                <a:lnTo>
                  <a:pt x="2493" y="85573"/>
                </a:lnTo>
                <a:lnTo>
                  <a:pt x="1662" y="87211"/>
                </a:lnTo>
                <a:lnTo>
                  <a:pt x="2" y="92860"/>
                </a:lnTo>
                <a:lnTo>
                  <a:pt x="0" y="92866"/>
                </a:lnTo>
                <a:lnTo>
                  <a:pt x="6150" y="92868"/>
                </a:lnTo>
                <a:lnTo>
                  <a:pt x="10935" y="90752"/>
                </a:lnTo>
                <a:lnTo>
                  <a:pt x="17560" y="87959"/>
                </a:lnTo>
                <a:lnTo>
                  <a:pt x="23150" y="86718"/>
                </a:lnTo>
                <a:lnTo>
                  <a:pt x="30397" y="86166"/>
                </a:lnTo>
                <a:lnTo>
                  <a:pt x="34552" y="86019"/>
                </a:lnTo>
                <a:lnTo>
                  <a:pt x="38909" y="85127"/>
                </a:lnTo>
                <a:lnTo>
                  <a:pt x="43402" y="83739"/>
                </a:lnTo>
                <a:lnTo>
                  <a:pt x="47984" y="82020"/>
                </a:lnTo>
                <a:lnTo>
                  <a:pt x="53421" y="80874"/>
                </a:lnTo>
                <a:lnTo>
                  <a:pt x="59426" y="80109"/>
                </a:lnTo>
                <a:lnTo>
                  <a:pt x="65811" y="79600"/>
                </a:lnTo>
                <a:lnTo>
                  <a:pt x="71655" y="79261"/>
                </a:lnTo>
                <a:lnTo>
                  <a:pt x="82382" y="78883"/>
                </a:lnTo>
                <a:lnTo>
                  <a:pt x="112683" y="78621"/>
                </a:lnTo>
                <a:lnTo>
                  <a:pt x="172538" y="78582"/>
                </a:lnTo>
                <a:lnTo>
                  <a:pt x="178525" y="79375"/>
                </a:lnTo>
                <a:lnTo>
                  <a:pt x="184104" y="80698"/>
                </a:lnTo>
                <a:lnTo>
                  <a:pt x="189411" y="82374"/>
                </a:lnTo>
                <a:lnTo>
                  <a:pt x="194536" y="83491"/>
                </a:lnTo>
                <a:lnTo>
                  <a:pt x="199541" y="84236"/>
                </a:lnTo>
                <a:lnTo>
                  <a:pt x="204464" y="84732"/>
                </a:lnTo>
                <a:lnTo>
                  <a:pt x="212052" y="85284"/>
                </a:lnTo>
                <a:lnTo>
                  <a:pt x="218864" y="85529"/>
                </a:lnTo>
                <a:lnTo>
                  <a:pt x="242887" y="857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217"/>
          <p:cNvSpPr/>
          <p:nvPr/>
        </p:nvSpPr>
        <p:spPr>
          <a:xfrm>
            <a:off x="1750244" y="3350418"/>
            <a:ext cx="21407" cy="292895"/>
          </a:xfrm>
          <a:custGeom>
            <a:avLst/>
            <a:gdLst/>
            <a:ahLst/>
            <a:cxnLst/>
            <a:rect l="0" t="0" r="0" b="0"/>
            <a:pathLst>
              <a:path w="21407" h="292895">
                <a:moveTo>
                  <a:pt x="7118" y="0"/>
                </a:moveTo>
                <a:lnTo>
                  <a:pt x="3326" y="0"/>
                </a:lnTo>
                <a:lnTo>
                  <a:pt x="2209" y="794"/>
                </a:lnTo>
                <a:lnTo>
                  <a:pt x="1464" y="2117"/>
                </a:lnTo>
                <a:lnTo>
                  <a:pt x="967" y="3793"/>
                </a:lnTo>
                <a:lnTo>
                  <a:pt x="416" y="9888"/>
                </a:lnTo>
                <a:lnTo>
                  <a:pt x="170" y="17095"/>
                </a:lnTo>
                <a:lnTo>
                  <a:pt x="32" y="26408"/>
                </a:lnTo>
                <a:lnTo>
                  <a:pt x="0" y="34492"/>
                </a:lnTo>
                <a:lnTo>
                  <a:pt x="785" y="39663"/>
                </a:lnTo>
                <a:lnTo>
                  <a:pt x="2102" y="45492"/>
                </a:lnTo>
                <a:lnTo>
                  <a:pt x="3774" y="51759"/>
                </a:lnTo>
                <a:lnTo>
                  <a:pt x="4889" y="58319"/>
                </a:lnTo>
                <a:lnTo>
                  <a:pt x="5632" y="65073"/>
                </a:lnTo>
                <a:lnTo>
                  <a:pt x="6127" y="71957"/>
                </a:lnTo>
                <a:lnTo>
                  <a:pt x="6458" y="78928"/>
                </a:lnTo>
                <a:lnTo>
                  <a:pt x="6824" y="93023"/>
                </a:lnTo>
                <a:lnTo>
                  <a:pt x="7031" y="118138"/>
                </a:lnTo>
                <a:lnTo>
                  <a:pt x="7854" y="126384"/>
                </a:lnTo>
                <a:lnTo>
                  <a:pt x="9196" y="134262"/>
                </a:lnTo>
                <a:lnTo>
                  <a:pt x="10885" y="141896"/>
                </a:lnTo>
                <a:lnTo>
                  <a:pt x="12010" y="149366"/>
                </a:lnTo>
                <a:lnTo>
                  <a:pt x="12761" y="156728"/>
                </a:lnTo>
                <a:lnTo>
                  <a:pt x="13261" y="164016"/>
                </a:lnTo>
                <a:lnTo>
                  <a:pt x="13595" y="172051"/>
                </a:lnTo>
                <a:lnTo>
                  <a:pt x="14064" y="196940"/>
                </a:lnTo>
                <a:lnTo>
                  <a:pt x="14262" y="284206"/>
                </a:lnTo>
                <a:lnTo>
                  <a:pt x="15056" y="285514"/>
                </a:lnTo>
                <a:lnTo>
                  <a:pt x="16378" y="287181"/>
                </a:lnTo>
                <a:lnTo>
                  <a:pt x="21406" y="2928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218"/>
          <p:cNvSpPr/>
          <p:nvPr/>
        </p:nvSpPr>
        <p:spPr>
          <a:xfrm>
            <a:off x="1964531" y="3407568"/>
            <a:ext cx="214313" cy="42864"/>
          </a:xfrm>
          <a:custGeom>
            <a:avLst/>
            <a:gdLst/>
            <a:ahLst/>
            <a:cxnLst/>
            <a:rect l="0" t="0" r="0" b="0"/>
            <a:pathLst>
              <a:path w="214313" h="42864">
                <a:moveTo>
                  <a:pt x="0" y="42863"/>
                </a:moveTo>
                <a:lnTo>
                  <a:pt x="3792" y="42863"/>
                </a:lnTo>
                <a:lnTo>
                  <a:pt x="5703" y="42069"/>
                </a:lnTo>
                <a:lnTo>
                  <a:pt x="7771" y="40746"/>
                </a:lnTo>
                <a:lnTo>
                  <a:pt x="13000" y="36712"/>
                </a:lnTo>
                <a:lnTo>
                  <a:pt x="15017" y="35587"/>
                </a:lnTo>
                <a:lnTo>
                  <a:pt x="21490" y="32221"/>
                </a:lnTo>
                <a:lnTo>
                  <a:pt x="25439" y="31006"/>
                </a:lnTo>
                <a:lnTo>
                  <a:pt x="29660" y="30195"/>
                </a:lnTo>
                <a:lnTo>
                  <a:pt x="34060" y="29655"/>
                </a:lnTo>
                <a:lnTo>
                  <a:pt x="39376" y="28502"/>
                </a:lnTo>
                <a:lnTo>
                  <a:pt x="45300" y="26939"/>
                </a:lnTo>
                <a:lnTo>
                  <a:pt x="51631" y="25103"/>
                </a:lnTo>
                <a:lnTo>
                  <a:pt x="57439" y="23879"/>
                </a:lnTo>
                <a:lnTo>
                  <a:pt x="62899" y="23063"/>
                </a:lnTo>
                <a:lnTo>
                  <a:pt x="68127" y="22519"/>
                </a:lnTo>
                <a:lnTo>
                  <a:pt x="73993" y="21363"/>
                </a:lnTo>
                <a:lnTo>
                  <a:pt x="80285" y="19798"/>
                </a:lnTo>
                <a:lnTo>
                  <a:pt x="86861" y="17962"/>
                </a:lnTo>
                <a:lnTo>
                  <a:pt x="93626" y="16737"/>
                </a:lnTo>
                <a:lnTo>
                  <a:pt x="100517" y="15921"/>
                </a:lnTo>
                <a:lnTo>
                  <a:pt x="107493" y="15376"/>
                </a:lnTo>
                <a:lnTo>
                  <a:pt x="113730" y="15014"/>
                </a:lnTo>
                <a:lnTo>
                  <a:pt x="124895" y="14610"/>
                </a:lnTo>
                <a:lnTo>
                  <a:pt x="130094" y="13709"/>
                </a:lnTo>
                <a:lnTo>
                  <a:pt x="135148" y="12315"/>
                </a:lnTo>
                <a:lnTo>
                  <a:pt x="140105" y="10591"/>
                </a:lnTo>
                <a:lnTo>
                  <a:pt x="145791" y="9442"/>
                </a:lnTo>
                <a:lnTo>
                  <a:pt x="151963" y="8676"/>
                </a:lnTo>
                <a:lnTo>
                  <a:pt x="158458" y="8165"/>
                </a:lnTo>
                <a:lnTo>
                  <a:pt x="164376" y="7825"/>
                </a:lnTo>
                <a:lnTo>
                  <a:pt x="175185" y="7447"/>
                </a:lnTo>
                <a:lnTo>
                  <a:pt x="180290" y="6552"/>
                </a:lnTo>
                <a:lnTo>
                  <a:pt x="185281" y="5162"/>
                </a:lnTo>
                <a:lnTo>
                  <a:pt x="190196" y="3441"/>
                </a:lnTo>
                <a:lnTo>
                  <a:pt x="194266" y="2294"/>
                </a:lnTo>
                <a:lnTo>
                  <a:pt x="200905" y="1020"/>
                </a:lnTo>
                <a:lnTo>
                  <a:pt x="206501" y="453"/>
                </a:lnTo>
                <a:lnTo>
                  <a:pt x="21431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219"/>
          <p:cNvSpPr/>
          <p:nvPr/>
        </p:nvSpPr>
        <p:spPr>
          <a:xfrm>
            <a:off x="2035968" y="3465737"/>
            <a:ext cx="185739" cy="13270"/>
          </a:xfrm>
          <a:custGeom>
            <a:avLst/>
            <a:gdLst/>
            <a:ahLst/>
            <a:cxnLst/>
            <a:rect l="0" t="0" r="0" b="0"/>
            <a:pathLst>
              <a:path w="185739" h="13270">
                <a:moveTo>
                  <a:pt x="0" y="13269"/>
                </a:moveTo>
                <a:lnTo>
                  <a:pt x="16793" y="13269"/>
                </a:lnTo>
                <a:lnTo>
                  <a:pt x="19927" y="12475"/>
                </a:lnTo>
                <a:lnTo>
                  <a:pt x="23603" y="11152"/>
                </a:lnTo>
                <a:lnTo>
                  <a:pt x="27642" y="9476"/>
                </a:lnTo>
                <a:lnTo>
                  <a:pt x="31128" y="8359"/>
                </a:lnTo>
                <a:lnTo>
                  <a:pt x="34246" y="7615"/>
                </a:lnTo>
                <a:lnTo>
                  <a:pt x="37118" y="7118"/>
                </a:lnTo>
                <a:lnTo>
                  <a:pt x="41414" y="6787"/>
                </a:lnTo>
                <a:lnTo>
                  <a:pt x="46660" y="6566"/>
                </a:lnTo>
                <a:lnTo>
                  <a:pt x="52538" y="6419"/>
                </a:lnTo>
                <a:lnTo>
                  <a:pt x="58044" y="5527"/>
                </a:lnTo>
                <a:lnTo>
                  <a:pt x="63302" y="4139"/>
                </a:lnTo>
                <a:lnTo>
                  <a:pt x="68395" y="2420"/>
                </a:lnTo>
                <a:lnTo>
                  <a:pt x="73378" y="1274"/>
                </a:lnTo>
                <a:lnTo>
                  <a:pt x="78288" y="509"/>
                </a:lnTo>
                <a:lnTo>
                  <a:pt x="83148" y="0"/>
                </a:lnTo>
                <a:lnTo>
                  <a:pt x="88770" y="454"/>
                </a:lnTo>
                <a:lnTo>
                  <a:pt x="94899" y="1551"/>
                </a:lnTo>
                <a:lnTo>
                  <a:pt x="101366" y="3076"/>
                </a:lnTo>
                <a:lnTo>
                  <a:pt x="107265" y="4092"/>
                </a:lnTo>
                <a:lnTo>
                  <a:pt x="112785" y="4770"/>
                </a:lnTo>
                <a:lnTo>
                  <a:pt x="118053" y="5222"/>
                </a:lnTo>
                <a:lnTo>
                  <a:pt x="123152" y="5523"/>
                </a:lnTo>
                <a:lnTo>
                  <a:pt x="133051" y="5857"/>
                </a:lnTo>
                <a:lnTo>
                  <a:pt x="172358" y="6109"/>
                </a:lnTo>
                <a:lnTo>
                  <a:pt x="185738" y="61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220"/>
          <p:cNvSpPr/>
          <p:nvPr/>
        </p:nvSpPr>
        <p:spPr>
          <a:xfrm>
            <a:off x="2321933" y="3328990"/>
            <a:ext cx="206508" cy="228590"/>
          </a:xfrm>
          <a:custGeom>
            <a:avLst/>
            <a:gdLst/>
            <a:ahLst/>
            <a:cxnLst/>
            <a:rect l="0" t="0" r="0" b="0"/>
            <a:pathLst>
              <a:path w="206508" h="228590">
                <a:moveTo>
                  <a:pt x="42648" y="21428"/>
                </a:moveTo>
                <a:lnTo>
                  <a:pt x="42648" y="17636"/>
                </a:lnTo>
                <a:lnTo>
                  <a:pt x="43442" y="16519"/>
                </a:lnTo>
                <a:lnTo>
                  <a:pt x="44764" y="15774"/>
                </a:lnTo>
                <a:lnTo>
                  <a:pt x="46440" y="15277"/>
                </a:lnTo>
                <a:lnTo>
                  <a:pt x="47557" y="14153"/>
                </a:lnTo>
                <a:lnTo>
                  <a:pt x="48302" y="12609"/>
                </a:lnTo>
                <a:lnTo>
                  <a:pt x="48799" y="10786"/>
                </a:lnTo>
                <a:lnTo>
                  <a:pt x="50717" y="9571"/>
                </a:lnTo>
                <a:lnTo>
                  <a:pt x="57082" y="8221"/>
                </a:lnTo>
                <a:lnTo>
                  <a:pt x="63086" y="5504"/>
                </a:lnTo>
                <a:lnTo>
                  <a:pt x="65798" y="3669"/>
                </a:lnTo>
                <a:lnTo>
                  <a:pt x="69194" y="2445"/>
                </a:lnTo>
                <a:lnTo>
                  <a:pt x="73045" y="1629"/>
                </a:lnTo>
                <a:lnTo>
                  <a:pt x="77200" y="1085"/>
                </a:lnTo>
                <a:lnTo>
                  <a:pt x="81558" y="722"/>
                </a:lnTo>
                <a:lnTo>
                  <a:pt x="86050" y="481"/>
                </a:lnTo>
                <a:lnTo>
                  <a:pt x="95275" y="212"/>
                </a:lnTo>
                <a:lnTo>
                  <a:pt x="128387" y="10"/>
                </a:lnTo>
                <a:lnTo>
                  <a:pt x="147425" y="0"/>
                </a:lnTo>
                <a:lnTo>
                  <a:pt x="152187" y="793"/>
                </a:lnTo>
                <a:lnTo>
                  <a:pt x="156949" y="2115"/>
                </a:lnTo>
                <a:lnTo>
                  <a:pt x="161711" y="3790"/>
                </a:lnTo>
                <a:lnTo>
                  <a:pt x="165680" y="5701"/>
                </a:lnTo>
                <a:lnTo>
                  <a:pt x="169119" y="7768"/>
                </a:lnTo>
                <a:lnTo>
                  <a:pt x="172206" y="9941"/>
                </a:lnTo>
                <a:lnTo>
                  <a:pt x="175851" y="12182"/>
                </a:lnTo>
                <a:lnTo>
                  <a:pt x="179869" y="14471"/>
                </a:lnTo>
                <a:lnTo>
                  <a:pt x="184135" y="16790"/>
                </a:lnTo>
                <a:lnTo>
                  <a:pt x="187772" y="19130"/>
                </a:lnTo>
                <a:lnTo>
                  <a:pt x="193931" y="23846"/>
                </a:lnTo>
                <a:lnTo>
                  <a:pt x="199314" y="28588"/>
                </a:lnTo>
                <a:lnTo>
                  <a:pt x="201861" y="30964"/>
                </a:lnTo>
                <a:lnTo>
                  <a:pt x="203558" y="34136"/>
                </a:lnTo>
                <a:lnTo>
                  <a:pt x="204690" y="37837"/>
                </a:lnTo>
                <a:lnTo>
                  <a:pt x="205445" y="41893"/>
                </a:lnTo>
                <a:lnTo>
                  <a:pt x="206283" y="48515"/>
                </a:lnTo>
                <a:lnTo>
                  <a:pt x="206507" y="51393"/>
                </a:lnTo>
                <a:lnTo>
                  <a:pt x="205862" y="54898"/>
                </a:lnTo>
                <a:lnTo>
                  <a:pt x="204639" y="58823"/>
                </a:lnTo>
                <a:lnTo>
                  <a:pt x="203029" y="63027"/>
                </a:lnTo>
                <a:lnTo>
                  <a:pt x="201162" y="67417"/>
                </a:lnTo>
                <a:lnTo>
                  <a:pt x="196972" y="76528"/>
                </a:lnTo>
                <a:lnTo>
                  <a:pt x="193949" y="81180"/>
                </a:lnTo>
                <a:lnTo>
                  <a:pt x="190347" y="85869"/>
                </a:lnTo>
                <a:lnTo>
                  <a:pt x="186358" y="90583"/>
                </a:lnTo>
                <a:lnTo>
                  <a:pt x="182904" y="96106"/>
                </a:lnTo>
                <a:lnTo>
                  <a:pt x="179808" y="102170"/>
                </a:lnTo>
                <a:lnTo>
                  <a:pt x="176951" y="108593"/>
                </a:lnTo>
                <a:lnTo>
                  <a:pt x="172664" y="114463"/>
                </a:lnTo>
                <a:lnTo>
                  <a:pt x="167426" y="119964"/>
                </a:lnTo>
                <a:lnTo>
                  <a:pt x="161552" y="125219"/>
                </a:lnTo>
                <a:lnTo>
                  <a:pt x="150792" y="135291"/>
                </a:lnTo>
                <a:lnTo>
                  <a:pt x="133693" y="152003"/>
                </a:lnTo>
                <a:lnTo>
                  <a:pt x="127157" y="158484"/>
                </a:lnTo>
                <a:lnTo>
                  <a:pt x="120418" y="164393"/>
                </a:lnTo>
                <a:lnTo>
                  <a:pt x="113545" y="169919"/>
                </a:lnTo>
                <a:lnTo>
                  <a:pt x="106581" y="175191"/>
                </a:lnTo>
                <a:lnTo>
                  <a:pt x="99557" y="179499"/>
                </a:lnTo>
                <a:lnTo>
                  <a:pt x="92494" y="183165"/>
                </a:lnTo>
                <a:lnTo>
                  <a:pt x="85404" y="186403"/>
                </a:lnTo>
                <a:lnTo>
                  <a:pt x="79089" y="190149"/>
                </a:lnTo>
                <a:lnTo>
                  <a:pt x="73292" y="194234"/>
                </a:lnTo>
                <a:lnTo>
                  <a:pt x="67840" y="198544"/>
                </a:lnTo>
                <a:lnTo>
                  <a:pt x="62617" y="202212"/>
                </a:lnTo>
                <a:lnTo>
                  <a:pt x="57548" y="205451"/>
                </a:lnTo>
                <a:lnTo>
                  <a:pt x="52582" y="208404"/>
                </a:lnTo>
                <a:lnTo>
                  <a:pt x="47683" y="210372"/>
                </a:lnTo>
                <a:lnTo>
                  <a:pt x="42829" y="211685"/>
                </a:lnTo>
                <a:lnTo>
                  <a:pt x="38007" y="212560"/>
                </a:lnTo>
                <a:lnTo>
                  <a:pt x="33997" y="213937"/>
                </a:lnTo>
                <a:lnTo>
                  <a:pt x="30531" y="215649"/>
                </a:lnTo>
                <a:lnTo>
                  <a:pt x="24562" y="218873"/>
                </a:lnTo>
                <a:lnTo>
                  <a:pt x="19264" y="220306"/>
                </a:lnTo>
                <a:lnTo>
                  <a:pt x="15946" y="220689"/>
                </a:lnTo>
                <a:lnTo>
                  <a:pt x="12147" y="220944"/>
                </a:lnTo>
                <a:lnTo>
                  <a:pt x="0" y="221445"/>
                </a:lnTo>
                <a:lnTo>
                  <a:pt x="55673" y="221453"/>
                </a:lnTo>
                <a:lnTo>
                  <a:pt x="60063" y="222247"/>
                </a:lnTo>
                <a:lnTo>
                  <a:pt x="64576" y="223570"/>
                </a:lnTo>
                <a:lnTo>
                  <a:pt x="69173" y="225246"/>
                </a:lnTo>
                <a:lnTo>
                  <a:pt x="73825" y="226363"/>
                </a:lnTo>
                <a:lnTo>
                  <a:pt x="78514" y="227108"/>
                </a:lnTo>
                <a:lnTo>
                  <a:pt x="83227" y="227604"/>
                </a:lnTo>
                <a:lnTo>
                  <a:pt x="87957" y="227935"/>
                </a:lnTo>
                <a:lnTo>
                  <a:pt x="92698" y="228156"/>
                </a:lnTo>
                <a:lnTo>
                  <a:pt x="102198" y="228401"/>
                </a:lnTo>
                <a:lnTo>
                  <a:pt x="140280" y="228589"/>
                </a:lnTo>
                <a:lnTo>
                  <a:pt x="144248" y="227798"/>
                </a:lnTo>
                <a:lnTo>
                  <a:pt x="147688" y="226477"/>
                </a:lnTo>
                <a:lnTo>
                  <a:pt x="153626" y="223686"/>
                </a:lnTo>
                <a:lnTo>
                  <a:pt x="156321" y="222942"/>
                </a:lnTo>
                <a:lnTo>
                  <a:pt x="164092" y="22145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221"/>
          <p:cNvSpPr/>
          <p:nvPr/>
        </p:nvSpPr>
        <p:spPr>
          <a:xfrm>
            <a:off x="2607468" y="3394399"/>
            <a:ext cx="185702" cy="327397"/>
          </a:xfrm>
          <a:custGeom>
            <a:avLst/>
            <a:gdLst/>
            <a:ahLst/>
            <a:cxnLst/>
            <a:rect l="0" t="0" r="0" b="0"/>
            <a:pathLst>
              <a:path w="185702" h="327397">
                <a:moveTo>
                  <a:pt x="0" y="20313"/>
                </a:moveTo>
                <a:lnTo>
                  <a:pt x="3793" y="20313"/>
                </a:lnTo>
                <a:lnTo>
                  <a:pt x="4910" y="21107"/>
                </a:lnTo>
                <a:lnTo>
                  <a:pt x="5655" y="22430"/>
                </a:lnTo>
                <a:lnTo>
                  <a:pt x="6482" y="26016"/>
                </a:lnTo>
                <a:lnTo>
                  <a:pt x="6850" y="30256"/>
                </a:lnTo>
                <a:lnTo>
                  <a:pt x="9130" y="36903"/>
                </a:lnTo>
                <a:lnTo>
                  <a:pt x="12789" y="44355"/>
                </a:lnTo>
                <a:lnTo>
                  <a:pt x="17061" y="50313"/>
                </a:lnTo>
                <a:lnTo>
                  <a:pt x="18518" y="53807"/>
                </a:lnTo>
                <a:lnTo>
                  <a:pt x="20137" y="61922"/>
                </a:lnTo>
                <a:lnTo>
                  <a:pt x="20856" y="70820"/>
                </a:lnTo>
                <a:lnTo>
                  <a:pt x="21176" y="80067"/>
                </a:lnTo>
                <a:lnTo>
                  <a:pt x="21318" y="89468"/>
                </a:lnTo>
                <a:lnTo>
                  <a:pt x="23498" y="98938"/>
                </a:lnTo>
                <a:lnTo>
                  <a:pt x="27112" y="107645"/>
                </a:lnTo>
                <a:lnTo>
                  <a:pt x="32816" y="117009"/>
                </a:lnTo>
                <a:lnTo>
                  <a:pt x="35653" y="124811"/>
                </a:lnTo>
                <a:lnTo>
                  <a:pt x="39129" y="129728"/>
                </a:lnTo>
                <a:lnTo>
                  <a:pt x="41168" y="131356"/>
                </a:lnTo>
                <a:lnTo>
                  <a:pt x="43320" y="132442"/>
                </a:lnTo>
                <a:lnTo>
                  <a:pt x="47829" y="133648"/>
                </a:lnTo>
                <a:lnTo>
                  <a:pt x="52478" y="134184"/>
                </a:lnTo>
                <a:lnTo>
                  <a:pt x="57190" y="134422"/>
                </a:lnTo>
                <a:lnTo>
                  <a:pt x="62724" y="134528"/>
                </a:lnTo>
                <a:lnTo>
                  <a:pt x="79972" y="134602"/>
                </a:lnTo>
                <a:lnTo>
                  <a:pt x="82684" y="133812"/>
                </a:lnTo>
                <a:lnTo>
                  <a:pt x="87813" y="130817"/>
                </a:lnTo>
                <a:lnTo>
                  <a:pt x="92739" y="126841"/>
                </a:lnTo>
                <a:lnTo>
                  <a:pt x="98367" y="122427"/>
                </a:lnTo>
                <a:lnTo>
                  <a:pt x="102091" y="120139"/>
                </a:lnTo>
                <a:lnTo>
                  <a:pt x="106161" y="117820"/>
                </a:lnTo>
                <a:lnTo>
                  <a:pt x="109668" y="114686"/>
                </a:lnTo>
                <a:lnTo>
                  <a:pt x="112799" y="111010"/>
                </a:lnTo>
                <a:lnTo>
                  <a:pt x="118396" y="102692"/>
                </a:lnTo>
                <a:lnTo>
                  <a:pt x="123529" y="93703"/>
                </a:lnTo>
                <a:lnTo>
                  <a:pt x="128456" y="84416"/>
                </a:lnTo>
                <a:lnTo>
                  <a:pt x="138087" y="65519"/>
                </a:lnTo>
                <a:lnTo>
                  <a:pt x="140747" y="58132"/>
                </a:lnTo>
                <a:lnTo>
                  <a:pt x="141930" y="51409"/>
                </a:lnTo>
                <a:lnTo>
                  <a:pt x="142455" y="43129"/>
                </a:lnTo>
                <a:lnTo>
                  <a:pt x="142751" y="33335"/>
                </a:lnTo>
                <a:lnTo>
                  <a:pt x="142870" y="13213"/>
                </a:lnTo>
                <a:lnTo>
                  <a:pt x="142874" y="7446"/>
                </a:lnTo>
                <a:lnTo>
                  <a:pt x="140758" y="4540"/>
                </a:lnTo>
                <a:lnTo>
                  <a:pt x="136724" y="0"/>
                </a:lnTo>
                <a:lnTo>
                  <a:pt x="136394" y="421"/>
                </a:lnTo>
                <a:lnTo>
                  <a:pt x="135819" y="5131"/>
                </a:lnTo>
                <a:lnTo>
                  <a:pt x="135743" y="13679"/>
                </a:lnTo>
                <a:lnTo>
                  <a:pt x="135739" y="15890"/>
                </a:lnTo>
                <a:lnTo>
                  <a:pt x="136530" y="18158"/>
                </a:lnTo>
                <a:lnTo>
                  <a:pt x="139526" y="22795"/>
                </a:lnTo>
                <a:lnTo>
                  <a:pt x="141387" y="29618"/>
                </a:lnTo>
                <a:lnTo>
                  <a:pt x="142214" y="37943"/>
                </a:lnTo>
                <a:lnTo>
                  <a:pt x="142581" y="46934"/>
                </a:lnTo>
                <a:lnTo>
                  <a:pt x="144861" y="56222"/>
                </a:lnTo>
                <a:lnTo>
                  <a:pt x="147727" y="65641"/>
                </a:lnTo>
                <a:lnTo>
                  <a:pt x="149000" y="75119"/>
                </a:lnTo>
                <a:lnTo>
                  <a:pt x="151683" y="84623"/>
                </a:lnTo>
                <a:lnTo>
                  <a:pt x="155521" y="94139"/>
                </a:lnTo>
                <a:lnTo>
                  <a:pt x="159873" y="103660"/>
                </a:lnTo>
                <a:lnTo>
                  <a:pt x="162144" y="109215"/>
                </a:lnTo>
                <a:lnTo>
                  <a:pt x="164453" y="115300"/>
                </a:lnTo>
                <a:lnTo>
                  <a:pt x="169134" y="128411"/>
                </a:lnTo>
                <a:lnTo>
                  <a:pt x="173861" y="142175"/>
                </a:lnTo>
                <a:lnTo>
                  <a:pt x="176232" y="148385"/>
                </a:lnTo>
                <a:lnTo>
                  <a:pt x="178607" y="154113"/>
                </a:lnTo>
                <a:lnTo>
                  <a:pt x="180984" y="159520"/>
                </a:lnTo>
                <a:lnTo>
                  <a:pt x="182569" y="165505"/>
                </a:lnTo>
                <a:lnTo>
                  <a:pt x="183625" y="171876"/>
                </a:lnTo>
                <a:lnTo>
                  <a:pt x="184329" y="178505"/>
                </a:lnTo>
                <a:lnTo>
                  <a:pt x="184799" y="184512"/>
                </a:lnTo>
                <a:lnTo>
                  <a:pt x="185112" y="190104"/>
                </a:lnTo>
                <a:lnTo>
                  <a:pt x="185321" y="195419"/>
                </a:lnTo>
                <a:lnTo>
                  <a:pt x="185614" y="214278"/>
                </a:lnTo>
                <a:lnTo>
                  <a:pt x="185701" y="231154"/>
                </a:lnTo>
                <a:lnTo>
                  <a:pt x="183605" y="241285"/>
                </a:lnTo>
                <a:lnTo>
                  <a:pt x="180821" y="251079"/>
                </a:lnTo>
                <a:lnTo>
                  <a:pt x="179584" y="260724"/>
                </a:lnTo>
                <a:lnTo>
                  <a:pt x="177666" y="265518"/>
                </a:lnTo>
                <a:lnTo>
                  <a:pt x="174801" y="270302"/>
                </a:lnTo>
                <a:lnTo>
                  <a:pt x="171303" y="275078"/>
                </a:lnTo>
                <a:lnTo>
                  <a:pt x="168177" y="279057"/>
                </a:lnTo>
                <a:lnTo>
                  <a:pt x="162587" y="285594"/>
                </a:lnTo>
                <a:lnTo>
                  <a:pt x="159192" y="289242"/>
                </a:lnTo>
                <a:lnTo>
                  <a:pt x="144452" y="304386"/>
                </a:lnTo>
                <a:lnTo>
                  <a:pt x="141545" y="307326"/>
                </a:lnTo>
                <a:lnTo>
                  <a:pt x="138020" y="310081"/>
                </a:lnTo>
                <a:lnTo>
                  <a:pt x="134082" y="312710"/>
                </a:lnTo>
                <a:lnTo>
                  <a:pt x="129869" y="315257"/>
                </a:lnTo>
                <a:lnTo>
                  <a:pt x="124680" y="316955"/>
                </a:lnTo>
                <a:lnTo>
                  <a:pt x="118839" y="318087"/>
                </a:lnTo>
                <a:lnTo>
                  <a:pt x="112563" y="318841"/>
                </a:lnTo>
                <a:lnTo>
                  <a:pt x="106792" y="320138"/>
                </a:lnTo>
                <a:lnTo>
                  <a:pt x="101357" y="321796"/>
                </a:lnTo>
                <a:lnTo>
                  <a:pt x="96147" y="323696"/>
                </a:lnTo>
                <a:lnTo>
                  <a:pt x="91085" y="324962"/>
                </a:lnTo>
                <a:lnTo>
                  <a:pt x="86124" y="325806"/>
                </a:lnTo>
                <a:lnTo>
                  <a:pt x="81228" y="326369"/>
                </a:lnTo>
                <a:lnTo>
                  <a:pt x="76377" y="326744"/>
                </a:lnTo>
                <a:lnTo>
                  <a:pt x="71556" y="326994"/>
                </a:lnTo>
                <a:lnTo>
                  <a:pt x="61965" y="327272"/>
                </a:lnTo>
                <a:lnTo>
                  <a:pt x="52411" y="327396"/>
                </a:lnTo>
                <a:lnTo>
                  <a:pt x="47641" y="326635"/>
                </a:lnTo>
                <a:lnTo>
                  <a:pt x="42873" y="325334"/>
                </a:lnTo>
                <a:lnTo>
                  <a:pt x="38107" y="323673"/>
                </a:lnTo>
                <a:lnTo>
                  <a:pt x="34136" y="322565"/>
                </a:lnTo>
                <a:lnTo>
                  <a:pt x="30695" y="321827"/>
                </a:lnTo>
                <a:lnTo>
                  <a:pt x="27607" y="321335"/>
                </a:lnTo>
                <a:lnTo>
                  <a:pt x="23961" y="320213"/>
                </a:lnTo>
                <a:lnTo>
                  <a:pt x="19943" y="318672"/>
                </a:lnTo>
                <a:lnTo>
                  <a:pt x="15677" y="316850"/>
                </a:lnTo>
                <a:lnTo>
                  <a:pt x="12039" y="315635"/>
                </a:lnTo>
                <a:lnTo>
                  <a:pt x="8820" y="314826"/>
                </a:lnTo>
                <a:lnTo>
                  <a:pt x="0" y="31320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222"/>
          <p:cNvSpPr/>
          <p:nvPr/>
        </p:nvSpPr>
        <p:spPr>
          <a:xfrm>
            <a:off x="2286000" y="3636177"/>
            <a:ext cx="442913" cy="28567"/>
          </a:xfrm>
          <a:custGeom>
            <a:avLst/>
            <a:gdLst/>
            <a:ahLst/>
            <a:cxnLst/>
            <a:rect l="0" t="0" r="0" b="0"/>
            <a:pathLst>
              <a:path w="442913" h="28567">
                <a:moveTo>
                  <a:pt x="0" y="28566"/>
                </a:moveTo>
                <a:lnTo>
                  <a:pt x="125361" y="28566"/>
                </a:lnTo>
                <a:lnTo>
                  <a:pt x="134374" y="27773"/>
                </a:lnTo>
                <a:lnTo>
                  <a:pt x="143557" y="26450"/>
                </a:lnTo>
                <a:lnTo>
                  <a:pt x="152855" y="24774"/>
                </a:lnTo>
                <a:lnTo>
                  <a:pt x="162228" y="23656"/>
                </a:lnTo>
                <a:lnTo>
                  <a:pt x="171652" y="22912"/>
                </a:lnTo>
                <a:lnTo>
                  <a:pt x="181109" y="22415"/>
                </a:lnTo>
                <a:lnTo>
                  <a:pt x="190589" y="21291"/>
                </a:lnTo>
                <a:lnTo>
                  <a:pt x="200084" y="19747"/>
                </a:lnTo>
                <a:lnTo>
                  <a:pt x="209589" y="17924"/>
                </a:lnTo>
                <a:lnTo>
                  <a:pt x="228617" y="13782"/>
                </a:lnTo>
                <a:lnTo>
                  <a:pt x="238136" y="11567"/>
                </a:lnTo>
                <a:lnTo>
                  <a:pt x="248451" y="10089"/>
                </a:lnTo>
                <a:lnTo>
                  <a:pt x="259296" y="9105"/>
                </a:lnTo>
                <a:lnTo>
                  <a:pt x="270495" y="8448"/>
                </a:lnTo>
                <a:lnTo>
                  <a:pt x="281136" y="7217"/>
                </a:lnTo>
                <a:lnTo>
                  <a:pt x="291405" y="5602"/>
                </a:lnTo>
                <a:lnTo>
                  <a:pt x="301426" y="3732"/>
                </a:lnTo>
                <a:lnTo>
                  <a:pt x="311282" y="2485"/>
                </a:lnTo>
                <a:lnTo>
                  <a:pt x="321027" y="1654"/>
                </a:lnTo>
                <a:lnTo>
                  <a:pt x="330699" y="1100"/>
                </a:lnTo>
                <a:lnTo>
                  <a:pt x="349913" y="484"/>
                </a:lnTo>
                <a:lnTo>
                  <a:pt x="397294" y="35"/>
                </a:lnTo>
                <a:lnTo>
                  <a:pt x="418555" y="0"/>
                </a:lnTo>
                <a:lnTo>
                  <a:pt x="422705" y="791"/>
                </a:lnTo>
                <a:lnTo>
                  <a:pt x="426266" y="2112"/>
                </a:lnTo>
                <a:lnTo>
                  <a:pt x="429433" y="3786"/>
                </a:lnTo>
                <a:lnTo>
                  <a:pt x="432339" y="4902"/>
                </a:lnTo>
                <a:lnTo>
                  <a:pt x="435069" y="5647"/>
                </a:lnTo>
                <a:lnTo>
                  <a:pt x="442912" y="713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223"/>
          <p:cNvSpPr/>
          <p:nvPr/>
        </p:nvSpPr>
        <p:spPr>
          <a:xfrm>
            <a:off x="2394244" y="3750555"/>
            <a:ext cx="284663" cy="156989"/>
          </a:xfrm>
          <a:custGeom>
            <a:avLst/>
            <a:gdLst/>
            <a:ahLst/>
            <a:cxnLst/>
            <a:rect l="0" t="0" r="0" b="0"/>
            <a:pathLst>
              <a:path w="284663" h="156989">
                <a:moveTo>
                  <a:pt x="20343" y="7057"/>
                </a:moveTo>
                <a:lnTo>
                  <a:pt x="0" y="7057"/>
                </a:lnTo>
                <a:lnTo>
                  <a:pt x="5158" y="7057"/>
                </a:lnTo>
                <a:lnTo>
                  <a:pt x="9582" y="3265"/>
                </a:lnTo>
                <a:lnTo>
                  <a:pt x="11581" y="2147"/>
                </a:lnTo>
                <a:lnTo>
                  <a:pt x="15920" y="906"/>
                </a:lnTo>
                <a:lnTo>
                  <a:pt x="22610" y="354"/>
                </a:lnTo>
                <a:lnTo>
                  <a:pt x="30082" y="109"/>
                </a:lnTo>
                <a:lnTo>
                  <a:pt x="36048" y="0"/>
                </a:lnTo>
                <a:lnTo>
                  <a:pt x="43463" y="2069"/>
                </a:lnTo>
                <a:lnTo>
                  <a:pt x="52050" y="4840"/>
                </a:lnTo>
                <a:lnTo>
                  <a:pt x="56562" y="5579"/>
                </a:lnTo>
                <a:lnTo>
                  <a:pt x="61158" y="6072"/>
                </a:lnTo>
                <a:lnTo>
                  <a:pt x="65809" y="7194"/>
                </a:lnTo>
                <a:lnTo>
                  <a:pt x="70497" y="8736"/>
                </a:lnTo>
                <a:lnTo>
                  <a:pt x="79146" y="12566"/>
                </a:lnTo>
                <a:lnTo>
                  <a:pt x="85636" y="16914"/>
                </a:lnTo>
                <a:lnTo>
                  <a:pt x="91166" y="21492"/>
                </a:lnTo>
                <a:lnTo>
                  <a:pt x="93752" y="23824"/>
                </a:lnTo>
                <a:lnTo>
                  <a:pt x="95476" y="26967"/>
                </a:lnTo>
                <a:lnTo>
                  <a:pt x="96626" y="30649"/>
                </a:lnTo>
                <a:lnTo>
                  <a:pt x="97392" y="34691"/>
                </a:lnTo>
                <a:lnTo>
                  <a:pt x="97903" y="38180"/>
                </a:lnTo>
                <a:lnTo>
                  <a:pt x="98243" y="41299"/>
                </a:lnTo>
                <a:lnTo>
                  <a:pt x="98470" y="44173"/>
                </a:lnTo>
                <a:lnTo>
                  <a:pt x="97828" y="47676"/>
                </a:lnTo>
                <a:lnTo>
                  <a:pt x="96606" y="51598"/>
                </a:lnTo>
                <a:lnTo>
                  <a:pt x="94997" y="55801"/>
                </a:lnTo>
                <a:lnTo>
                  <a:pt x="93131" y="60191"/>
                </a:lnTo>
                <a:lnTo>
                  <a:pt x="88941" y="69301"/>
                </a:lnTo>
                <a:lnTo>
                  <a:pt x="77433" y="92825"/>
                </a:lnTo>
                <a:lnTo>
                  <a:pt x="75072" y="97574"/>
                </a:lnTo>
                <a:lnTo>
                  <a:pt x="71910" y="101533"/>
                </a:lnTo>
                <a:lnTo>
                  <a:pt x="68215" y="104966"/>
                </a:lnTo>
                <a:lnTo>
                  <a:pt x="64164" y="108049"/>
                </a:lnTo>
                <a:lnTo>
                  <a:pt x="60669" y="111691"/>
                </a:lnTo>
                <a:lnTo>
                  <a:pt x="57546" y="115707"/>
                </a:lnTo>
                <a:lnTo>
                  <a:pt x="54670" y="119971"/>
                </a:lnTo>
                <a:lnTo>
                  <a:pt x="52753" y="123608"/>
                </a:lnTo>
                <a:lnTo>
                  <a:pt x="51474" y="126826"/>
                </a:lnTo>
                <a:lnTo>
                  <a:pt x="50622" y="129766"/>
                </a:lnTo>
                <a:lnTo>
                  <a:pt x="49260" y="132519"/>
                </a:lnTo>
                <a:lnTo>
                  <a:pt x="47559" y="135148"/>
                </a:lnTo>
                <a:lnTo>
                  <a:pt x="45631" y="137695"/>
                </a:lnTo>
                <a:lnTo>
                  <a:pt x="43551" y="140186"/>
                </a:lnTo>
                <a:lnTo>
                  <a:pt x="39125" y="145072"/>
                </a:lnTo>
                <a:lnTo>
                  <a:pt x="34747" y="149806"/>
                </a:lnTo>
                <a:lnTo>
                  <a:pt x="34665" y="153687"/>
                </a:lnTo>
                <a:lnTo>
                  <a:pt x="35447" y="154817"/>
                </a:lnTo>
                <a:lnTo>
                  <a:pt x="36763" y="155570"/>
                </a:lnTo>
                <a:lnTo>
                  <a:pt x="40341" y="156406"/>
                </a:lnTo>
                <a:lnTo>
                  <a:pt x="47611" y="156877"/>
                </a:lnTo>
                <a:lnTo>
                  <a:pt x="55216" y="156988"/>
                </a:lnTo>
                <a:lnTo>
                  <a:pt x="63888" y="154920"/>
                </a:lnTo>
                <a:lnTo>
                  <a:pt x="68423" y="153257"/>
                </a:lnTo>
                <a:lnTo>
                  <a:pt x="73034" y="152149"/>
                </a:lnTo>
                <a:lnTo>
                  <a:pt x="77695" y="151410"/>
                </a:lnTo>
                <a:lnTo>
                  <a:pt x="82390" y="150917"/>
                </a:lnTo>
                <a:lnTo>
                  <a:pt x="87108" y="149795"/>
                </a:lnTo>
                <a:lnTo>
                  <a:pt x="91840" y="148253"/>
                </a:lnTo>
                <a:lnTo>
                  <a:pt x="96583" y="146431"/>
                </a:lnTo>
                <a:lnTo>
                  <a:pt x="102126" y="145217"/>
                </a:lnTo>
                <a:lnTo>
                  <a:pt x="108203" y="144408"/>
                </a:lnTo>
                <a:lnTo>
                  <a:pt x="114635" y="143868"/>
                </a:lnTo>
                <a:lnTo>
                  <a:pt x="121304" y="142714"/>
                </a:lnTo>
                <a:lnTo>
                  <a:pt x="128132" y="141152"/>
                </a:lnTo>
                <a:lnTo>
                  <a:pt x="135065" y="139316"/>
                </a:lnTo>
                <a:lnTo>
                  <a:pt x="149118" y="135160"/>
                </a:lnTo>
                <a:lnTo>
                  <a:pt x="177543" y="126024"/>
                </a:lnTo>
                <a:lnTo>
                  <a:pt x="198948" y="118947"/>
                </a:lnTo>
                <a:lnTo>
                  <a:pt x="206088" y="117369"/>
                </a:lnTo>
                <a:lnTo>
                  <a:pt x="213229" y="116317"/>
                </a:lnTo>
                <a:lnTo>
                  <a:pt x="220371" y="115616"/>
                </a:lnTo>
                <a:lnTo>
                  <a:pt x="226720" y="115148"/>
                </a:lnTo>
                <a:lnTo>
                  <a:pt x="232540" y="114837"/>
                </a:lnTo>
                <a:lnTo>
                  <a:pt x="246200" y="114398"/>
                </a:lnTo>
                <a:lnTo>
                  <a:pt x="257391" y="114268"/>
                </a:lnTo>
                <a:lnTo>
                  <a:pt x="284662" y="1142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224"/>
          <p:cNvSpPr/>
          <p:nvPr/>
        </p:nvSpPr>
        <p:spPr>
          <a:xfrm>
            <a:off x="1543050" y="3650456"/>
            <a:ext cx="364332" cy="100013"/>
          </a:xfrm>
          <a:custGeom>
            <a:avLst/>
            <a:gdLst/>
            <a:ahLst/>
            <a:cxnLst/>
            <a:rect l="0" t="0" r="0" b="0"/>
            <a:pathLst>
              <a:path w="364332" h="100013">
                <a:moveTo>
                  <a:pt x="0" y="100012"/>
                </a:moveTo>
                <a:lnTo>
                  <a:pt x="3792" y="100012"/>
                </a:lnTo>
                <a:lnTo>
                  <a:pt x="4909" y="99219"/>
                </a:lnTo>
                <a:lnTo>
                  <a:pt x="5654" y="97896"/>
                </a:lnTo>
                <a:lnTo>
                  <a:pt x="6150" y="96220"/>
                </a:lnTo>
                <a:lnTo>
                  <a:pt x="7275" y="95102"/>
                </a:lnTo>
                <a:lnTo>
                  <a:pt x="8819" y="94358"/>
                </a:lnTo>
                <a:lnTo>
                  <a:pt x="10641" y="93861"/>
                </a:lnTo>
                <a:lnTo>
                  <a:pt x="11857" y="92737"/>
                </a:lnTo>
                <a:lnTo>
                  <a:pt x="12667" y="91193"/>
                </a:lnTo>
                <a:lnTo>
                  <a:pt x="13207" y="89370"/>
                </a:lnTo>
                <a:lnTo>
                  <a:pt x="15154" y="88155"/>
                </a:lnTo>
                <a:lnTo>
                  <a:pt x="25480" y="85651"/>
                </a:lnTo>
                <a:lnTo>
                  <a:pt x="29687" y="84088"/>
                </a:lnTo>
                <a:lnTo>
                  <a:pt x="34078" y="82253"/>
                </a:lnTo>
                <a:lnTo>
                  <a:pt x="39388" y="80235"/>
                </a:lnTo>
                <a:lnTo>
                  <a:pt x="51637" y="75877"/>
                </a:lnTo>
                <a:lnTo>
                  <a:pt x="58237" y="72809"/>
                </a:lnTo>
                <a:lnTo>
                  <a:pt x="65018" y="69177"/>
                </a:lnTo>
                <a:lnTo>
                  <a:pt x="71920" y="65168"/>
                </a:lnTo>
                <a:lnTo>
                  <a:pt x="78903" y="61701"/>
                </a:lnTo>
                <a:lnTo>
                  <a:pt x="85939" y="58597"/>
                </a:lnTo>
                <a:lnTo>
                  <a:pt x="93011" y="55733"/>
                </a:lnTo>
                <a:lnTo>
                  <a:pt x="100901" y="53030"/>
                </a:lnTo>
                <a:lnTo>
                  <a:pt x="109336" y="50435"/>
                </a:lnTo>
                <a:lnTo>
                  <a:pt x="127175" y="45434"/>
                </a:lnTo>
                <a:lnTo>
                  <a:pt x="211162" y="23817"/>
                </a:lnTo>
                <a:lnTo>
                  <a:pt x="235604" y="16670"/>
                </a:lnTo>
                <a:lnTo>
                  <a:pt x="253408" y="11907"/>
                </a:lnTo>
                <a:lnTo>
                  <a:pt x="261807" y="10319"/>
                </a:lnTo>
                <a:lnTo>
                  <a:pt x="269788" y="9260"/>
                </a:lnTo>
                <a:lnTo>
                  <a:pt x="277490" y="8555"/>
                </a:lnTo>
                <a:lnTo>
                  <a:pt x="285006" y="7290"/>
                </a:lnTo>
                <a:lnTo>
                  <a:pt x="292397" y="5654"/>
                </a:lnTo>
                <a:lnTo>
                  <a:pt x="299706" y="3769"/>
                </a:lnTo>
                <a:lnTo>
                  <a:pt x="306166" y="2513"/>
                </a:lnTo>
                <a:lnTo>
                  <a:pt x="312061" y="1675"/>
                </a:lnTo>
                <a:lnTo>
                  <a:pt x="317578" y="1117"/>
                </a:lnTo>
                <a:lnTo>
                  <a:pt x="323637" y="745"/>
                </a:lnTo>
                <a:lnTo>
                  <a:pt x="346095" y="98"/>
                </a:lnTo>
                <a:lnTo>
                  <a:pt x="36433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225"/>
          <p:cNvSpPr/>
          <p:nvPr/>
        </p:nvSpPr>
        <p:spPr>
          <a:xfrm>
            <a:off x="1664493" y="3750566"/>
            <a:ext cx="300039" cy="142778"/>
          </a:xfrm>
          <a:custGeom>
            <a:avLst/>
            <a:gdLst/>
            <a:ahLst/>
            <a:cxnLst/>
            <a:rect l="0" t="0" r="0" b="0"/>
            <a:pathLst>
              <a:path w="300039" h="142778">
                <a:moveTo>
                  <a:pt x="0" y="28477"/>
                </a:moveTo>
                <a:lnTo>
                  <a:pt x="3793" y="24685"/>
                </a:lnTo>
                <a:lnTo>
                  <a:pt x="5704" y="23567"/>
                </a:lnTo>
                <a:lnTo>
                  <a:pt x="12185" y="21202"/>
                </a:lnTo>
                <a:lnTo>
                  <a:pt x="16793" y="17835"/>
                </a:lnTo>
                <a:lnTo>
                  <a:pt x="23603" y="13694"/>
                </a:lnTo>
                <a:lnTo>
                  <a:pt x="27642" y="11478"/>
                </a:lnTo>
                <a:lnTo>
                  <a:pt x="36363" y="9016"/>
                </a:lnTo>
                <a:lnTo>
                  <a:pt x="40911" y="8359"/>
                </a:lnTo>
                <a:lnTo>
                  <a:pt x="46324" y="7127"/>
                </a:lnTo>
                <a:lnTo>
                  <a:pt x="52314" y="5513"/>
                </a:lnTo>
                <a:lnTo>
                  <a:pt x="58689" y="3643"/>
                </a:lnTo>
                <a:lnTo>
                  <a:pt x="64526" y="2396"/>
                </a:lnTo>
                <a:lnTo>
                  <a:pt x="70005" y="1565"/>
                </a:lnTo>
                <a:lnTo>
                  <a:pt x="75245" y="1011"/>
                </a:lnTo>
                <a:lnTo>
                  <a:pt x="80326" y="641"/>
                </a:lnTo>
                <a:lnTo>
                  <a:pt x="85301" y="395"/>
                </a:lnTo>
                <a:lnTo>
                  <a:pt x="95062" y="121"/>
                </a:lnTo>
                <a:lnTo>
                  <a:pt x="104692" y="0"/>
                </a:lnTo>
                <a:lnTo>
                  <a:pt x="108688" y="761"/>
                </a:lnTo>
                <a:lnTo>
                  <a:pt x="118105" y="4831"/>
                </a:lnTo>
                <a:lnTo>
                  <a:pt x="123400" y="6062"/>
                </a:lnTo>
                <a:lnTo>
                  <a:pt x="128399" y="8725"/>
                </a:lnTo>
                <a:lnTo>
                  <a:pt x="133266" y="12555"/>
                </a:lnTo>
                <a:lnTo>
                  <a:pt x="138075" y="16903"/>
                </a:lnTo>
                <a:lnTo>
                  <a:pt x="141453" y="20021"/>
                </a:lnTo>
                <a:lnTo>
                  <a:pt x="141927" y="21252"/>
                </a:lnTo>
                <a:lnTo>
                  <a:pt x="142454" y="24737"/>
                </a:lnTo>
                <a:lnTo>
                  <a:pt x="142594" y="27571"/>
                </a:lnTo>
                <a:lnTo>
                  <a:pt x="142750" y="34954"/>
                </a:lnTo>
                <a:lnTo>
                  <a:pt x="141998" y="38351"/>
                </a:lnTo>
                <a:lnTo>
                  <a:pt x="140703" y="41410"/>
                </a:lnTo>
                <a:lnTo>
                  <a:pt x="139046" y="44243"/>
                </a:lnTo>
                <a:lnTo>
                  <a:pt x="137147" y="46925"/>
                </a:lnTo>
                <a:lnTo>
                  <a:pt x="135088" y="49507"/>
                </a:lnTo>
                <a:lnTo>
                  <a:pt x="132921" y="52022"/>
                </a:lnTo>
                <a:lnTo>
                  <a:pt x="129889" y="55286"/>
                </a:lnTo>
                <a:lnTo>
                  <a:pt x="122287" y="63146"/>
                </a:lnTo>
                <a:lnTo>
                  <a:pt x="118831" y="67465"/>
                </a:lnTo>
                <a:lnTo>
                  <a:pt x="115733" y="71932"/>
                </a:lnTo>
                <a:lnTo>
                  <a:pt x="112874" y="76497"/>
                </a:lnTo>
                <a:lnTo>
                  <a:pt x="109381" y="81128"/>
                </a:lnTo>
                <a:lnTo>
                  <a:pt x="105464" y="85802"/>
                </a:lnTo>
                <a:lnTo>
                  <a:pt x="101266" y="90507"/>
                </a:lnTo>
                <a:lnTo>
                  <a:pt x="96880" y="94437"/>
                </a:lnTo>
                <a:lnTo>
                  <a:pt x="92368" y="97850"/>
                </a:lnTo>
                <a:lnTo>
                  <a:pt x="87772" y="100920"/>
                </a:lnTo>
                <a:lnTo>
                  <a:pt x="83121" y="104554"/>
                </a:lnTo>
                <a:lnTo>
                  <a:pt x="78433" y="108564"/>
                </a:lnTo>
                <a:lnTo>
                  <a:pt x="73720" y="112824"/>
                </a:lnTo>
                <a:lnTo>
                  <a:pt x="68991" y="116459"/>
                </a:lnTo>
                <a:lnTo>
                  <a:pt x="64250" y="119675"/>
                </a:lnTo>
                <a:lnTo>
                  <a:pt x="59502" y="122613"/>
                </a:lnTo>
                <a:lnTo>
                  <a:pt x="54749" y="125366"/>
                </a:lnTo>
                <a:lnTo>
                  <a:pt x="45235" y="130541"/>
                </a:lnTo>
                <a:lnTo>
                  <a:pt x="41269" y="133032"/>
                </a:lnTo>
                <a:lnTo>
                  <a:pt x="37832" y="135487"/>
                </a:lnTo>
                <a:lnTo>
                  <a:pt x="34746" y="137917"/>
                </a:lnTo>
                <a:lnTo>
                  <a:pt x="29201" y="140617"/>
                </a:lnTo>
                <a:lnTo>
                  <a:pt x="21617" y="142137"/>
                </a:lnTo>
                <a:lnTo>
                  <a:pt x="14299" y="142776"/>
                </a:lnTo>
                <a:lnTo>
                  <a:pt x="37930" y="142777"/>
                </a:lnTo>
                <a:lnTo>
                  <a:pt x="44904" y="140661"/>
                </a:lnTo>
                <a:lnTo>
                  <a:pt x="48986" y="138985"/>
                </a:lnTo>
                <a:lnTo>
                  <a:pt x="54089" y="137867"/>
                </a:lnTo>
                <a:lnTo>
                  <a:pt x="59872" y="137123"/>
                </a:lnTo>
                <a:lnTo>
                  <a:pt x="66108" y="136626"/>
                </a:lnTo>
                <a:lnTo>
                  <a:pt x="71854" y="135502"/>
                </a:lnTo>
                <a:lnTo>
                  <a:pt x="77271" y="133958"/>
                </a:lnTo>
                <a:lnTo>
                  <a:pt x="114812" y="121199"/>
                </a:lnTo>
                <a:lnTo>
                  <a:pt x="121785" y="118867"/>
                </a:lnTo>
                <a:lnTo>
                  <a:pt x="128815" y="117312"/>
                </a:lnTo>
                <a:lnTo>
                  <a:pt x="135883" y="116275"/>
                </a:lnTo>
                <a:lnTo>
                  <a:pt x="142976" y="115584"/>
                </a:lnTo>
                <a:lnTo>
                  <a:pt x="150086" y="115124"/>
                </a:lnTo>
                <a:lnTo>
                  <a:pt x="157208" y="114817"/>
                </a:lnTo>
                <a:lnTo>
                  <a:pt x="164337" y="114612"/>
                </a:lnTo>
                <a:lnTo>
                  <a:pt x="172264" y="113682"/>
                </a:lnTo>
                <a:lnTo>
                  <a:pt x="180724" y="112267"/>
                </a:lnTo>
                <a:lnTo>
                  <a:pt x="189539" y="110532"/>
                </a:lnTo>
                <a:lnTo>
                  <a:pt x="197797" y="109374"/>
                </a:lnTo>
                <a:lnTo>
                  <a:pt x="205683" y="108602"/>
                </a:lnTo>
                <a:lnTo>
                  <a:pt x="213322" y="108088"/>
                </a:lnTo>
                <a:lnTo>
                  <a:pt x="220796" y="106951"/>
                </a:lnTo>
                <a:lnTo>
                  <a:pt x="228160" y="105399"/>
                </a:lnTo>
                <a:lnTo>
                  <a:pt x="235451" y="103571"/>
                </a:lnTo>
                <a:lnTo>
                  <a:pt x="241898" y="102353"/>
                </a:lnTo>
                <a:lnTo>
                  <a:pt x="247785" y="101540"/>
                </a:lnTo>
                <a:lnTo>
                  <a:pt x="253296" y="100998"/>
                </a:lnTo>
                <a:lnTo>
                  <a:pt x="259352" y="100637"/>
                </a:lnTo>
                <a:lnTo>
                  <a:pt x="272430" y="100236"/>
                </a:lnTo>
                <a:lnTo>
                  <a:pt x="291767" y="99957"/>
                </a:lnTo>
                <a:lnTo>
                  <a:pt x="300038" y="9991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226"/>
          <p:cNvSpPr/>
          <p:nvPr/>
        </p:nvSpPr>
        <p:spPr>
          <a:xfrm>
            <a:off x="1728914" y="4136355"/>
            <a:ext cx="264193" cy="255906"/>
          </a:xfrm>
          <a:custGeom>
            <a:avLst/>
            <a:gdLst/>
            <a:ahLst/>
            <a:cxnLst/>
            <a:rect l="0" t="0" r="0" b="0"/>
            <a:pathLst>
              <a:path w="264193" h="255906">
                <a:moveTo>
                  <a:pt x="14161" y="42738"/>
                </a:moveTo>
                <a:lnTo>
                  <a:pt x="10368" y="42738"/>
                </a:lnTo>
                <a:lnTo>
                  <a:pt x="9251" y="41945"/>
                </a:lnTo>
                <a:lnTo>
                  <a:pt x="8506" y="40622"/>
                </a:lnTo>
                <a:lnTo>
                  <a:pt x="8010" y="38946"/>
                </a:lnTo>
                <a:lnTo>
                  <a:pt x="8472" y="37828"/>
                </a:lnTo>
                <a:lnTo>
                  <a:pt x="9575" y="37084"/>
                </a:lnTo>
                <a:lnTo>
                  <a:pt x="11103" y="36587"/>
                </a:lnTo>
                <a:lnTo>
                  <a:pt x="12122" y="35463"/>
                </a:lnTo>
                <a:lnTo>
                  <a:pt x="12802" y="33919"/>
                </a:lnTo>
                <a:lnTo>
                  <a:pt x="13255" y="32096"/>
                </a:lnTo>
                <a:lnTo>
                  <a:pt x="15875" y="27955"/>
                </a:lnTo>
                <a:lnTo>
                  <a:pt x="17684" y="25739"/>
                </a:lnTo>
                <a:lnTo>
                  <a:pt x="23929" y="21160"/>
                </a:lnTo>
                <a:lnTo>
                  <a:pt x="31202" y="16479"/>
                </a:lnTo>
                <a:lnTo>
                  <a:pt x="37080" y="11753"/>
                </a:lnTo>
                <a:lnTo>
                  <a:pt x="41347" y="9381"/>
                </a:lnTo>
                <a:lnTo>
                  <a:pt x="46572" y="7007"/>
                </a:lnTo>
                <a:lnTo>
                  <a:pt x="52437" y="4630"/>
                </a:lnTo>
                <a:lnTo>
                  <a:pt x="58728" y="3045"/>
                </a:lnTo>
                <a:lnTo>
                  <a:pt x="65304" y="1989"/>
                </a:lnTo>
                <a:lnTo>
                  <a:pt x="72068" y="1285"/>
                </a:lnTo>
                <a:lnTo>
                  <a:pt x="78166" y="815"/>
                </a:lnTo>
                <a:lnTo>
                  <a:pt x="83818" y="502"/>
                </a:lnTo>
                <a:lnTo>
                  <a:pt x="94332" y="154"/>
                </a:lnTo>
                <a:lnTo>
                  <a:pt x="104296" y="0"/>
                </a:lnTo>
                <a:lnTo>
                  <a:pt x="109176" y="752"/>
                </a:lnTo>
                <a:lnTo>
                  <a:pt x="114017" y="2048"/>
                </a:lnTo>
                <a:lnTo>
                  <a:pt x="136984" y="9830"/>
                </a:lnTo>
                <a:lnTo>
                  <a:pt x="142874" y="12862"/>
                </a:lnTo>
                <a:lnTo>
                  <a:pt x="148389" y="16471"/>
                </a:lnTo>
                <a:lnTo>
                  <a:pt x="153652" y="20464"/>
                </a:lnTo>
                <a:lnTo>
                  <a:pt x="161617" y="27018"/>
                </a:lnTo>
                <a:lnTo>
                  <a:pt x="167803" y="33370"/>
                </a:lnTo>
                <a:lnTo>
                  <a:pt x="170564" y="37287"/>
                </a:lnTo>
                <a:lnTo>
                  <a:pt x="173198" y="41485"/>
                </a:lnTo>
                <a:lnTo>
                  <a:pt x="175748" y="45871"/>
                </a:lnTo>
                <a:lnTo>
                  <a:pt x="180698" y="54979"/>
                </a:lnTo>
                <a:lnTo>
                  <a:pt x="182336" y="59630"/>
                </a:lnTo>
                <a:lnTo>
                  <a:pt x="183427" y="64318"/>
                </a:lnTo>
                <a:lnTo>
                  <a:pt x="184155" y="69031"/>
                </a:lnTo>
                <a:lnTo>
                  <a:pt x="185434" y="73761"/>
                </a:lnTo>
                <a:lnTo>
                  <a:pt x="187080" y="78501"/>
                </a:lnTo>
                <a:lnTo>
                  <a:pt x="188972" y="83249"/>
                </a:lnTo>
                <a:lnTo>
                  <a:pt x="189439" y="88796"/>
                </a:lnTo>
                <a:lnTo>
                  <a:pt x="188956" y="94875"/>
                </a:lnTo>
                <a:lnTo>
                  <a:pt x="187841" y="101308"/>
                </a:lnTo>
                <a:lnTo>
                  <a:pt x="186304" y="107185"/>
                </a:lnTo>
                <a:lnTo>
                  <a:pt x="184485" y="112690"/>
                </a:lnTo>
                <a:lnTo>
                  <a:pt x="182479" y="117948"/>
                </a:lnTo>
                <a:lnTo>
                  <a:pt x="181142" y="123834"/>
                </a:lnTo>
                <a:lnTo>
                  <a:pt x="180250" y="130140"/>
                </a:lnTo>
                <a:lnTo>
                  <a:pt x="179656" y="136725"/>
                </a:lnTo>
                <a:lnTo>
                  <a:pt x="177672" y="142702"/>
                </a:lnTo>
                <a:lnTo>
                  <a:pt x="174762" y="148275"/>
                </a:lnTo>
                <a:lnTo>
                  <a:pt x="171234" y="153577"/>
                </a:lnTo>
                <a:lnTo>
                  <a:pt x="167295" y="158699"/>
                </a:lnTo>
                <a:lnTo>
                  <a:pt x="163082" y="163702"/>
                </a:lnTo>
                <a:lnTo>
                  <a:pt x="158685" y="168625"/>
                </a:lnTo>
                <a:lnTo>
                  <a:pt x="154960" y="174288"/>
                </a:lnTo>
                <a:lnTo>
                  <a:pt x="151683" y="180444"/>
                </a:lnTo>
                <a:lnTo>
                  <a:pt x="148705" y="186929"/>
                </a:lnTo>
                <a:lnTo>
                  <a:pt x="145132" y="192047"/>
                </a:lnTo>
                <a:lnTo>
                  <a:pt x="136928" y="199850"/>
                </a:lnTo>
                <a:lnTo>
                  <a:pt x="133312" y="203835"/>
                </a:lnTo>
                <a:lnTo>
                  <a:pt x="130107" y="208080"/>
                </a:lnTo>
                <a:lnTo>
                  <a:pt x="127177" y="212497"/>
                </a:lnTo>
                <a:lnTo>
                  <a:pt x="119688" y="219522"/>
                </a:lnTo>
                <a:lnTo>
                  <a:pt x="115468" y="222507"/>
                </a:lnTo>
                <a:lnTo>
                  <a:pt x="111068" y="226084"/>
                </a:lnTo>
                <a:lnTo>
                  <a:pt x="106547" y="230056"/>
                </a:lnTo>
                <a:lnTo>
                  <a:pt x="101945" y="234292"/>
                </a:lnTo>
                <a:lnTo>
                  <a:pt x="97290" y="237909"/>
                </a:lnTo>
                <a:lnTo>
                  <a:pt x="92599" y="241115"/>
                </a:lnTo>
                <a:lnTo>
                  <a:pt x="87884" y="244046"/>
                </a:lnTo>
                <a:lnTo>
                  <a:pt x="83153" y="245999"/>
                </a:lnTo>
                <a:lnTo>
                  <a:pt x="78412" y="247302"/>
                </a:lnTo>
                <a:lnTo>
                  <a:pt x="73663" y="248170"/>
                </a:lnTo>
                <a:lnTo>
                  <a:pt x="68910" y="249543"/>
                </a:lnTo>
                <a:lnTo>
                  <a:pt x="64154" y="251252"/>
                </a:lnTo>
                <a:lnTo>
                  <a:pt x="59396" y="253185"/>
                </a:lnTo>
                <a:lnTo>
                  <a:pt x="54636" y="254473"/>
                </a:lnTo>
                <a:lnTo>
                  <a:pt x="49876" y="255333"/>
                </a:lnTo>
                <a:lnTo>
                  <a:pt x="45114" y="255905"/>
                </a:lnTo>
                <a:lnTo>
                  <a:pt x="40353" y="255493"/>
                </a:lnTo>
                <a:lnTo>
                  <a:pt x="35591" y="254425"/>
                </a:lnTo>
                <a:lnTo>
                  <a:pt x="30828" y="252919"/>
                </a:lnTo>
                <a:lnTo>
                  <a:pt x="23421" y="251246"/>
                </a:lnTo>
                <a:lnTo>
                  <a:pt x="20334" y="250800"/>
                </a:lnTo>
                <a:lnTo>
                  <a:pt x="17482" y="249708"/>
                </a:lnTo>
                <a:lnTo>
                  <a:pt x="12197" y="246379"/>
                </a:lnTo>
                <a:lnTo>
                  <a:pt x="4759" y="240042"/>
                </a:lnTo>
                <a:lnTo>
                  <a:pt x="3131" y="237774"/>
                </a:lnTo>
                <a:lnTo>
                  <a:pt x="1321" y="233137"/>
                </a:lnTo>
                <a:lnTo>
                  <a:pt x="517" y="226314"/>
                </a:lnTo>
                <a:lnTo>
                  <a:pt x="159" y="218784"/>
                </a:lnTo>
                <a:lnTo>
                  <a:pt x="0" y="212791"/>
                </a:lnTo>
                <a:lnTo>
                  <a:pt x="751" y="210082"/>
                </a:lnTo>
                <a:lnTo>
                  <a:pt x="3703" y="204955"/>
                </a:lnTo>
                <a:lnTo>
                  <a:pt x="5544" y="197914"/>
                </a:lnTo>
                <a:lnTo>
                  <a:pt x="6035" y="193814"/>
                </a:lnTo>
                <a:lnTo>
                  <a:pt x="7950" y="190287"/>
                </a:lnTo>
                <a:lnTo>
                  <a:pt x="14311" y="184251"/>
                </a:lnTo>
                <a:lnTo>
                  <a:pt x="22429" y="176806"/>
                </a:lnTo>
                <a:lnTo>
                  <a:pt x="26817" y="172598"/>
                </a:lnTo>
                <a:lnTo>
                  <a:pt x="31329" y="168999"/>
                </a:lnTo>
                <a:lnTo>
                  <a:pt x="35925" y="165806"/>
                </a:lnTo>
                <a:lnTo>
                  <a:pt x="40577" y="162883"/>
                </a:lnTo>
                <a:lnTo>
                  <a:pt x="45265" y="160141"/>
                </a:lnTo>
                <a:lnTo>
                  <a:pt x="49978" y="157519"/>
                </a:lnTo>
                <a:lnTo>
                  <a:pt x="54708" y="154978"/>
                </a:lnTo>
                <a:lnTo>
                  <a:pt x="60242" y="153283"/>
                </a:lnTo>
                <a:lnTo>
                  <a:pt x="66313" y="152154"/>
                </a:lnTo>
                <a:lnTo>
                  <a:pt x="72741" y="151401"/>
                </a:lnTo>
                <a:lnTo>
                  <a:pt x="78614" y="150899"/>
                </a:lnTo>
                <a:lnTo>
                  <a:pt x="84117" y="150564"/>
                </a:lnTo>
                <a:lnTo>
                  <a:pt x="89373" y="150341"/>
                </a:lnTo>
                <a:lnTo>
                  <a:pt x="101563" y="150093"/>
                </a:lnTo>
                <a:lnTo>
                  <a:pt x="128792" y="149934"/>
                </a:lnTo>
                <a:lnTo>
                  <a:pt x="135032" y="150715"/>
                </a:lnTo>
                <a:lnTo>
                  <a:pt x="140779" y="152029"/>
                </a:lnTo>
                <a:lnTo>
                  <a:pt x="152192" y="155605"/>
                </a:lnTo>
                <a:lnTo>
                  <a:pt x="165201" y="159841"/>
                </a:lnTo>
                <a:lnTo>
                  <a:pt x="171211" y="161288"/>
                </a:lnTo>
                <a:lnTo>
                  <a:pt x="176804" y="162253"/>
                </a:lnTo>
                <a:lnTo>
                  <a:pt x="182121" y="162896"/>
                </a:lnTo>
                <a:lnTo>
                  <a:pt x="187253" y="164118"/>
                </a:lnTo>
                <a:lnTo>
                  <a:pt x="192262" y="165727"/>
                </a:lnTo>
                <a:lnTo>
                  <a:pt x="197188" y="167593"/>
                </a:lnTo>
                <a:lnTo>
                  <a:pt x="209013" y="171783"/>
                </a:lnTo>
                <a:lnTo>
                  <a:pt x="215499" y="174012"/>
                </a:lnTo>
                <a:lnTo>
                  <a:pt x="221411" y="175498"/>
                </a:lnTo>
                <a:lnTo>
                  <a:pt x="226940" y="176489"/>
                </a:lnTo>
                <a:lnTo>
                  <a:pt x="232214" y="177149"/>
                </a:lnTo>
                <a:lnTo>
                  <a:pt x="237317" y="177589"/>
                </a:lnTo>
                <a:lnTo>
                  <a:pt x="242306" y="177883"/>
                </a:lnTo>
                <a:lnTo>
                  <a:pt x="251290" y="178209"/>
                </a:lnTo>
                <a:lnTo>
                  <a:pt x="264192" y="17847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227"/>
          <p:cNvSpPr/>
          <p:nvPr/>
        </p:nvSpPr>
        <p:spPr>
          <a:xfrm>
            <a:off x="2071687" y="4136231"/>
            <a:ext cx="171451" cy="50007"/>
          </a:xfrm>
          <a:custGeom>
            <a:avLst/>
            <a:gdLst/>
            <a:ahLst/>
            <a:cxnLst/>
            <a:rect l="0" t="0" r="0" b="0"/>
            <a:pathLst>
              <a:path w="171451" h="50007">
                <a:moveTo>
                  <a:pt x="0" y="50006"/>
                </a:moveTo>
                <a:lnTo>
                  <a:pt x="3792" y="46214"/>
                </a:lnTo>
                <a:lnTo>
                  <a:pt x="6497" y="44303"/>
                </a:lnTo>
                <a:lnTo>
                  <a:pt x="9888" y="42235"/>
                </a:lnTo>
                <a:lnTo>
                  <a:pt x="13736" y="40063"/>
                </a:lnTo>
                <a:lnTo>
                  <a:pt x="17095" y="38615"/>
                </a:lnTo>
                <a:lnTo>
                  <a:pt x="20127" y="37650"/>
                </a:lnTo>
                <a:lnTo>
                  <a:pt x="22943" y="37006"/>
                </a:lnTo>
                <a:lnTo>
                  <a:pt x="26408" y="35783"/>
                </a:lnTo>
                <a:lnTo>
                  <a:pt x="30305" y="34174"/>
                </a:lnTo>
                <a:lnTo>
                  <a:pt x="34491" y="32307"/>
                </a:lnTo>
                <a:lnTo>
                  <a:pt x="38869" y="31064"/>
                </a:lnTo>
                <a:lnTo>
                  <a:pt x="43375" y="30234"/>
                </a:lnTo>
                <a:lnTo>
                  <a:pt x="47967" y="29681"/>
                </a:lnTo>
                <a:lnTo>
                  <a:pt x="52615" y="28519"/>
                </a:lnTo>
                <a:lnTo>
                  <a:pt x="57302" y="26950"/>
                </a:lnTo>
                <a:lnTo>
                  <a:pt x="62014" y="25110"/>
                </a:lnTo>
                <a:lnTo>
                  <a:pt x="73599" y="20950"/>
                </a:lnTo>
                <a:lnTo>
                  <a:pt x="80022" y="18729"/>
                </a:lnTo>
                <a:lnTo>
                  <a:pt x="85892" y="16455"/>
                </a:lnTo>
                <a:lnTo>
                  <a:pt x="91393" y="14145"/>
                </a:lnTo>
                <a:lnTo>
                  <a:pt x="96647" y="11811"/>
                </a:lnTo>
                <a:lnTo>
                  <a:pt x="101738" y="10255"/>
                </a:lnTo>
                <a:lnTo>
                  <a:pt x="106719" y="9218"/>
                </a:lnTo>
                <a:lnTo>
                  <a:pt x="111627" y="8526"/>
                </a:lnTo>
                <a:lnTo>
                  <a:pt x="116487" y="8065"/>
                </a:lnTo>
                <a:lnTo>
                  <a:pt x="121314" y="7758"/>
                </a:lnTo>
                <a:lnTo>
                  <a:pt x="126120" y="7554"/>
                </a:lnTo>
                <a:lnTo>
                  <a:pt x="130911" y="6623"/>
                </a:lnTo>
                <a:lnTo>
                  <a:pt x="135693" y="5209"/>
                </a:lnTo>
                <a:lnTo>
                  <a:pt x="140468" y="3473"/>
                </a:lnTo>
                <a:lnTo>
                  <a:pt x="145239" y="2315"/>
                </a:lnTo>
                <a:lnTo>
                  <a:pt x="150008" y="1543"/>
                </a:lnTo>
                <a:lnTo>
                  <a:pt x="154773" y="1029"/>
                </a:lnTo>
                <a:lnTo>
                  <a:pt x="158745" y="686"/>
                </a:lnTo>
                <a:lnTo>
                  <a:pt x="162186" y="457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228"/>
          <p:cNvSpPr/>
          <p:nvPr/>
        </p:nvSpPr>
        <p:spPr>
          <a:xfrm>
            <a:off x="2107406" y="4157662"/>
            <a:ext cx="214313" cy="78582"/>
          </a:xfrm>
          <a:custGeom>
            <a:avLst/>
            <a:gdLst/>
            <a:ahLst/>
            <a:cxnLst/>
            <a:rect l="0" t="0" r="0" b="0"/>
            <a:pathLst>
              <a:path w="214313" h="78582">
                <a:moveTo>
                  <a:pt x="0" y="78581"/>
                </a:moveTo>
                <a:lnTo>
                  <a:pt x="0" y="74789"/>
                </a:lnTo>
                <a:lnTo>
                  <a:pt x="794" y="73671"/>
                </a:lnTo>
                <a:lnTo>
                  <a:pt x="2116" y="72927"/>
                </a:lnTo>
                <a:lnTo>
                  <a:pt x="6497" y="71306"/>
                </a:lnTo>
                <a:lnTo>
                  <a:pt x="9887" y="69762"/>
                </a:lnTo>
                <a:lnTo>
                  <a:pt x="13735" y="67939"/>
                </a:lnTo>
                <a:lnTo>
                  <a:pt x="17888" y="66724"/>
                </a:lnTo>
                <a:lnTo>
                  <a:pt x="22244" y="65914"/>
                </a:lnTo>
                <a:lnTo>
                  <a:pt x="26735" y="65374"/>
                </a:lnTo>
                <a:lnTo>
                  <a:pt x="31317" y="64220"/>
                </a:lnTo>
                <a:lnTo>
                  <a:pt x="35959" y="62657"/>
                </a:lnTo>
                <a:lnTo>
                  <a:pt x="40642" y="60822"/>
                </a:lnTo>
                <a:lnTo>
                  <a:pt x="45351" y="58804"/>
                </a:lnTo>
                <a:lnTo>
                  <a:pt x="54816" y="54446"/>
                </a:lnTo>
                <a:lnTo>
                  <a:pt x="60357" y="52172"/>
                </a:lnTo>
                <a:lnTo>
                  <a:pt x="66431" y="49863"/>
                </a:lnTo>
                <a:lnTo>
                  <a:pt x="72863" y="47529"/>
                </a:lnTo>
                <a:lnTo>
                  <a:pt x="78738" y="45180"/>
                </a:lnTo>
                <a:lnTo>
                  <a:pt x="84242" y="42820"/>
                </a:lnTo>
                <a:lnTo>
                  <a:pt x="89499" y="40453"/>
                </a:lnTo>
                <a:lnTo>
                  <a:pt x="96178" y="38081"/>
                </a:lnTo>
                <a:lnTo>
                  <a:pt x="103806" y="35706"/>
                </a:lnTo>
                <a:lnTo>
                  <a:pt x="112067" y="33329"/>
                </a:lnTo>
                <a:lnTo>
                  <a:pt x="119161" y="30950"/>
                </a:lnTo>
                <a:lnTo>
                  <a:pt x="125478" y="28571"/>
                </a:lnTo>
                <a:lnTo>
                  <a:pt x="131277" y="26191"/>
                </a:lnTo>
                <a:lnTo>
                  <a:pt x="138318" y="23811"/>
                </a:lnTo>
                <a:lnTo>
                  <a:pt x="146187" y="21430"/>
                </a:lnTo>
                <a:lnTo>
                  <a:pt x="162603" y="16668"/>
                </a:lnTo>
                <a:lnTo>
                  <a:pt x="177837" y="11906"/>
                </a:lnTo>
                <a:lnTo>
                  <a:pt x="184439" y="10318"/>
                </a:lnTo>
                <a:lnTo>
                  <a:pt x="190428" y="9260"/>
                </a:lnTo>
                <a:lnTo>
                  <a:pt x="196008" y="8555"/>
                </a:lnTo>
                <a:lnTo>
                  <a:pt x="200522" y="7291"/>
                </a:lnTo>
                <a:lnTo>
                  <a:pt x="204325" y="5654"/>
                </a:lnTo>
                <a:lnTo>
                  <a:pt x="21431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229"/>
          <p:cNvSpPr/>
          <p:nvPr/>
        </p:nvSpPr>
        <p:spPr>
          <a:xfrm>
            <a:off x="2378869" y="4114800"/>
            <a:ext cx="292894" cy="349883"/>
          </a:xfrm>
          <a:custGeom>
            <a:avLst/>
            <a:gdLst/>
            <a:ahLst/>
            <a:cxnLst/>
            <a:rect l="0" t="0" r="0" b="0"/>
            <a:pathLst>
              <a:path w="292894" h="349883">
                <a:moveTo>
                  <a:pt x="14287" y="0"/>
                </a:moveTo>
                <a:lnTo>
                  <a:pt x="3438" y="0"/>
                </a:lnTo>
                <a:lnTo>
                  <a:pt x="2292" y="794"/>
                </a:lnTo>
                <a:lnTo>
                  <a:pt x="1527" y="2116"/>
                </a:lnTo>
                <a:lnTo>
                  <a:pt x="301" y="6150"/>
                </a:lnTo>
                <a:lnTo>
                  <a:pt x="39" y="16900"/>
                </a:lnTo>
                <a:lnTo>
                  <a:pt x="0" y="55108"/>
                </a:lnTo>
                <a:lnTo>
                  <a:pt x="2116" y="64444"/>
                </a:lnTo>
                <a:lnTo>
                  <a:pt x="4909" y="73092"/>
                </a:lnTo>
                <a:lnTo>
                  <a:pt x="6481" y="83216"/>
                </a:lnTo>
                <a:lnTo>
                  <a:pt x="6849" y="91488"/>
                </a:lnTo>
                <a:lnTo>
                  <a:pt x="7741" y="95124"/>
                </a:lnTo>
                <a:lnTo>
                  <a:pt x="10848" y="101279"/>
                </a:lnTo>
                <a:lnTo>
                  <a:pt x="19488" y="112036"/>
                </a:lnTo>
                <a:lnTo>
                  <a:pt x="24839" y="117645"/>
                </a:lnTo>
                <a:lnTo>
                  <a:pt x="27672" y="118911"/>
                </a:lnTo>
                <a:lnTo>
                  <a:pt x="35052" y="120318"/>
                </a:lnTo>
                <a:lnTo>
                  <a:pt x="38449" y="119899"/>
                </a:lnTo>
                <a:lnTo>
                  <a:pt x="41508" y="118826"/>
                </a:lnTo>
                <a:lnTo>
                  <a:pt x="47023" y="116311"/>
                </a:lnTo>
                <a:lnTo>
                  <a:pt x="52119" y="115194"/>
                </a:lnTo>
                <a:lnTo>
                  <a:pt x="57030" y="112580"/>
                </a:lnTo>
                <a:lnTo>
                  <a:pt x="64258" y="106646"/>
                </a:lnTo>
                <a:lnTo>
                  <a:pt x="69834" y="101373"/>
                </a:lnTo>
                <a:lnTo>
                  <a:pt x="77603" y="93738"/>
                </a:lnTo>
                <a:lnTo>
                  <a:pt x="84232" y="85052"/>
                </a:lnTo>
                <a:lnTo>
                  <a:pt x="89823" y="75901"/>
                </a:lnTo>
                <a:lnTo>
                  <a:pt x="94954" y="66542"/>
                </a:lnTo>
                <a:lnTo>
                  <a:pt x="102306" y="56140"/>
                </a:lnTo>
                <a:lnTo>
                  <a:pt x="109233" y="48499"/>
                </a:lnTo>
                <a:lnTo>
                  <a:pt x="113303" y="44239"/>
                </a:lnTo>
                <a:lnTo>
                  <a:pt x="116017" y="39811"/>
                </a:lnTo>
                <a:lnTo>
                  <a:pt x="120629" y="26789"/>
                </a:lnTo>
                <a:lnTo>
                  <a:pt x="126670" y="17550"/>
                </a:lnTo>
                <a:lnTo>
                  <a:pt x="131175" y="12298"/>
                </a:lnTo>
                <a:lnTo>
                  <a:pt x="132693" y="9786"/>
                </a:lnTo>
                <a:lnTo>
                  <a:pt x="135720" y="37"/>
                </a:lnTo>
                <a:lnTo>
                  <a:pt x="141880" y="6153"/>
                </a:lnTo>
                <a:lnTo>
                  <a:pt x="146372" y="14435"/>
                </a:lnTo>
                <a:lnTo>
                  <a:pt x="152730" y="23150"/>
                </a:lnTo>
                <a:lnTo>
                  <a:pt x="157309" y="32514"/>
                </a:lnTo>
                <a:lnTo>
                  <a:pt x="159641" y="38344"/>
                </a:lnTo>
                <a:lnTo>
                  <a:pt x="164349" y="49057"/>
                </a:lnTo>
                <a:lnTo>
                  <a:pt x="169087" y="59109"/>
                </a:lnTo>
                <a:lnTo>
                  <a:pt x="173839" y="68869"/>
                </a:lnTo>
                <a:lnTo>
                  <a:pt x="175424" y="74487"/>
                </a:lnTo>
                <a:lnTo>
                  <a:pt x="176480" y="80614"/>
                </a:lnTo>
                <a:lnTo>
                  <a:pt x="177184" y="87080"/>
                </a:lnTo>
                <a:lnTo>
                  <a:pt x="179242" y="94566"/>
                </a:lnTo>
                <a:lnTo>
                  <a:pt x="182200" y="102731"/>
                </a:lnTo>
                <a:lnTo>
                  <a:pt x="185761" y="111350"/>
                </a:lnTo>
                <a:lnTo>
                  <a:pt x="188134" y="119477"/>
                </a:lnTo>
                <a:lnTo>
                  <a:pt x="189716" y="127276"/>
                </a:lnTo>
                <a:lnTo>
                  <a:pt x="190771" y="134857"/>
                </a:lnTo>
                <a:lnTo>
                  <a:pt x="192268" y="143085"/>
                </a:lnTo>
                <a:lnTo>
                  <a:pt x="194059" y="151747"/>
                </a:lnTo>
                <a:lnTo>
                  <a:pt x="196048" y="160696"/>
                </a:lnTo>
                <a:lnTo>
                  <a:pt x="197373" y="169836"/>
                </a:lnTo>
                <a:lnTo>
                  <a:pt x="198257" y="179106"/>
                </a:lnTo>
                <a:lnTo>
                  <a:pt x="198846" y="188459"/>
                </a:lnTo>
                <a:lnTo>
                  <a:pt x="200033" y="197077"/>
                </a:lnTo>
                <a:lnTo>
                  <a:pt x="201617" y="205204"/>
                </a:lnTo>
                <a:lnTo>
                  <a:pt x="203467" y="213002"/>
                </a:lnTo>
                <a:lnTo>
                  <a:pt x="204701" y="221376"/>
                </a:lnTo>
                <a:lnTo>
                  <a:pt x="205523" y="230134"/>
                </a:lnTo>
                <a:lnTo>
                  <a:pt x="206072" y="239147"/>
                </a:lnTo>
                <a:lnTo>
                  <a:pt x="205643" y="247537"/>
                </a:lnTo>
                <a:lnTo>
                  <a:pt x="204564" y="255513"/>
                </a:lnTo>
                <a:lnTo>
                  <a:pt x="203051" y="263210"/>
                </a:lnTo>
                <a:lnTo>
                  <a:pt x="202042" y="270723"/>
                </a:lnTo>
                <a:lnTo>
                  <a:pt x="201369" y="278114"/>
                </a:lnTo>
                <a:lnTo>
                  <a:pt x="200921" y="285421"/>
                </a:lnTo>
                <a:lnTo>
                  <a:pt x="199828" y="291881"/>
                </a:lnTo>
                <a:lnTo>
                  <a:pt x="198306" y="297774"/>
                </a:lnTo>
                <a:lnTo>
                  <a:pt x="194498" y="308556"/>
                </a:lnTo>
                <a:lnTo>
                  <a:pt x="190160" y="318640"/>
                </a:lnTo>
                <a:lnTo>
                  <a:pt x="185586" y="328414"/>
                </a:lnTo>
                <a:lnTo>
                  <a:pt x="180907" y="337255"/>
                </a:lnTo>
                <a:lnTo>
                  <a:pt x="176182" y="343830"/>
                </a:lnTo>
                <a:lnTo>
                  <a:pt x="173811" y="345902"/>
                </a:lnTo>
                <a:lnTo>
                  <a:pt x="171436" y="347282"/>
                </a:lnTo>
                <a:lnTo>
                  <a:pt x="166681" y="348816"/>
                </a:lnTo>
                <a:lnTo>
                  <a:pt x="158748" y="349680"/>
                </a:lnTo>
                <a:lnTo>
                  <a:pt x="150988" y="349882"/>
                </a:lnTo>
                <a:lnTo>
                  <a:pt x="147489" y="349142"/>
                </a:lnTo>
                <a:lnTo>
                  <a:pt x="141486" y="346203"/>
                </a:lnTo>
                <a:lnTo>
                  <a:pt x="133643" y="340086"/>
                </a:lnTo>
                <a:lnTo>
                  <a:pt x="126293" y="333247"/>
                </a:lnTo>
                <a:lnTo>
                  <a:pt x="119088" y="322400"/>
                </a:lnTo>
                <a:lnTo>
                  <a:pt x="114311" y="313680"/>
                </a:lnTo>
                <a:lnTo>
                  <a:pt x="111926" y="309133"/>
                </a:lnTo>
                <a:lnTo>
                  <a:pt x="110336" y="303720"/>
                </a:lnTo>
                <a:lnTo>
                  <a:pt x="109276" y="297729"/>
                </a:lnTo>
                <a:lnTo>
                  <a:pt x="108569" y="291355"/>
                </a:lnTo>
                <a:lnTo>
                  <a:pt x="108098" y="284724"/>
                </a:lnTo>
                <a:lnTo>
                  <a:pt x="107784" y="277922"/>
                </a:lnTo>
                <a:lnTo>
                  <a:pt x="107574" y="271006"/>
                </a:lnTo>
                <a:lnTo>
                  <a:pt x="108228" y="263221"/>
                </a:lnTo>
                <a:lnTo>
                  <a:pt x="109458" y="254855"/>
                </a:lnTo>
                <a:lnTo>
                  <a:pt x="111072" y="246103"/>
                </a:lnTo>
                <a:lnTo>
                  <a:pt x="114982" y="227912"/>
                </a:lnTo>
                <a:lnTo>
                  <a:pt x="117135" y="218616"/>
                </a:lnTo>
                <a:lnTo>
                  <a:pt x="120159" y="210038"/>
                </a:lnTo>
                <a:lnTo>
                  <a:pt x="123762" y="201938"/>
                </a:lnTo>
                <a:lnTo>
                  <a:pt x="154916" y="140187"/>
                </a:lnTo>
                <a:lnTo>
                  <a:pt x="159633" y="131558"/>
                </a:lnTo>
                <a:lnTo>
                  <a:pt x="164366" y="123424"/>
                </a:lnTo>
                <a:lnTo>
                  <a:pt x="173857" y="108036"/>
                </a:lnTo>
                <a:lnTo>
                  <a:pt x="183368" y="93259"/>
                </a:lnTo>
                <a:lnTo>
                  <a:pt x="188920" y="86779"/>
                </a:lnTo>
                <a:lnTo>
                  <a:pt x="195003" y="80871"/>
                </a:lnTo>
                <a:lnTo>
                  <a:pt x="201439" y="75345"/>
                </a:lnTo>
                <a:lnTo>
                  <a:pt x="207317" y="70074"/>
                </a:lnTo>
                <a:lnTo>
                  <a:pt x="218082" y="59983"/>
                </a:lnTo>
                <a:lnTo>
                  <a:pt x="223175" y="55864"/>
                </a:lnTo>
                <a:lnTo>
                  <a:pt x="228158" y="52323"/>
                </a:lnTo>
                <a:lnTo>
                  <a:pt x="233068" y="49169"/>
                </a:lnTo>
                <a:lnTo>
                  <a:pt x="237928" y="45479"/>
                </a:lnTo>
                <a:lnTo>
                  <a:pt x="242756" y="41432"/>
                </a:lnTo>
                <a:lnTo>
                  <a:pt x="247562" y="37146"/>
                </a:lnTo>
                <a:lnTo>
                  <a:pt x="252354" y="33496"/>
                </a:lnTo>
                <a:lnTo>
                  <a:pt x="257136" y="30267"/>
                </a:lnTo>
                <a:lnTo>
                  <a:pt x="265888" y="24564"/>
                </a:lnTo>
                <a:lnTo>
                  <a:pt x="272424" y="19384"/>
                </a:lnTo>
                <a:lnTo>
                  <a:pt x="280566" y="12005"/>
                </a:lnTo>
                <a:lnTo>
                  <a:pt x="283088" y="10384"/>
                </a:lnTo>
                <a:lnTo>
                  <a:pt x="285562" y="9304"/>
                </a:lnTo>
                <a:lnTo>
                  <a:pt x="292893" y="71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230"/>
          <p:cNvSpPr/>
          <p:nvPr/>
        </p:nvSpPr>
        <p:spPr>
          <a:xfrm>
            <a:off x="1628782" y="3929062"/>
            <a:ext cx="1343019" cy="650082"/>
          </a:xfrm>
          <a:custGeom>
            <a:avLst/>
            <a:gdLst/>
            <a:ahLst/>
            <a:cxnLst/>
            <a:rect l="0" t="0" r="0" b="0"/>
            <a:pathLst>
              <a:path w="1343019" h="650082">
                <a:moveTo>
                  <a:pt x="1300155" y="78581"/>
                </a:moveTo>
                <a:lnTo>
                  <a:pt x="1281004" y="78581"/>
                </a:lnTo>
                <a:lnTo>
                  <a:pt x="1267768" y="83491"/>
                </a:lnTo>
                <a:lnTo>
                  <a:pt x="1247749" y="85284"/>
                </a:lnTo>
                <a:lnTo>
                  <a:pt x="1219817" y="86461"/>
                </a:lnTo>
                <a:lnTo>
                  <a:pt x="1199255" y="91868"/>
                </a:lnTo>
                <a:lnTo>
                  <a:pt x="1163292" y="93604"/>
                </a:lnTo>
                <a:lnTo>
                  <a:pt x="1126371" y="99345"/>
                </a:lnTo>
                <a:lnTo>
                  <a:pt x="1085637" y="99954"/>
                </a:lnTo>
                <a:lnTo>
                  <a:pt x="1050097" y="100005"/>
                </a:lnTo>
                <a:lnTo>
                  <a:pt x="1014402" y="94357"/>
                </a:lnTo>
                <a:lnTo>
                  <a:pt x="973776" y="93065"/>
                </a:lnTo>
                <a:lnTo>
                  <a:pt x="936118" y="92894"/>
                </a:lnTo>
                <a:lnTo>
                  <a:pt x="894489" y="87218"/>
                </a:lnTo>
                <a:lnTo>
                  <a:pt x="860896" y="86020"/>
                </a:lnTo>
                <a:lnTo>
                  <a:pt x="823686" y="80874"/>
                </a:lnTo>
                <a:lnTo>
                  <a:pt x="787879" y="79034"/>
                </a:lnTo>
                <a:lnTo>
                  <a:pt x="771645" y="79576"/>
                </a:lnTo>
                <a:lnTo>
                  <a:pt x="735354" y="84275"/>
                </a:lnTo>
                <a:lnTo>
                  <a:pt x="701403" y="85439"/>
                </a:lnTo>
                <a:lnTo>
                  <a:pt x="596667" y="85723"/>
                </a:lnTo>
                <a:lnTo>
                  <a:pt x="552044" y="80071"/>
                </a:lnTo>
                <a:lnTo>
                  <a:pt x="518085" y="75083"/>
                </a:lnTo>
                <a:lnTo>
                  <a:pt x="477000" y="71918"/>
                </a:lnTo>
                <a:lnTo>
                  <a:pt x="459646" y="70857"/>
                </a:lnTo>
                <a:lnTo>
                  <a:pt x="418005" y="65315"/>
                </a:lnTo>
                <a:lnTo>
                  <a:pt x="381571" y="63702"/>
                </a:lnTo>
                <a:lnTo>
                  <a:pt x="348504" y="58679"/>
                </a:lnTo>
                <a:lnTo>
                  <a:pt x="307119" y="57352"/>
                </a:lnTo>
                <a:lnTo>
                  <a:pt x="162984" y="57150"/>
                </a:lnTo>
                <a:lnTo>
                  <a:pt x="151544" y="59267"/>
                </a:lnTo>
                <a:lnTo>
                  <a:pt x="141167" y="62060"/>
                </a:lnTo>
                <a:lnTo>
                  <a:pt x="112765" y="64891"/>
                </a:lnTo>
                <a:lnTo>
                  <a:pt x="100644" y="69909"/>
                </a:lnTo>
                <a:lnTo>
                  <a:pt x="98050" y="70419"/>
                </a:lnTo>
                <a:lnTo>
                  <a:pt x="93051" y="73101"/>
                </a:lnTo>
                <a:lnTo>
                  <a:pt x="69703" y="90553"/>
                </a:lnTo>
                <a:lnTo>
                  <a:pt x="67897" y="92912"/>
                </a:lnTo>
                <a:lnTo>
                  <a:pt x="54554" y="119483"/>
                </a:lnTo>
                <a:lnTo>
                  <a:pt x="52024" y="130891"/>
                </a:lnTo>
                <a:lnTo>
                  <a:pt x="50105" y="143105"/>
                </a:lnTo>
                <a:lnTo>
                  <a:pt x="45356" y="159700"/>
                </a:lnTo>
                <a:lnTo>
                  <a:pt x="42802" y="179346"/>
                </a:lnTo>
                <a:lnTo>
                  <a:pt x="39392" y="193215"/>
                </a:lnTo>
                <a:lnTo>
                  <a:pt x="37347" y="207318"/>
                </a:lnTo>
                <a:lnTo>
                  <a:pt x="35645" y="221522"/>
                </a:lnTo>
                <a:lnTo>
                  <a:pt x="32242" y="235773"/>
                </a:lnTo>
                <a:lnTo>
                  <a:pt x="30201" y="250044"/>
                </a:lnTo>
                <a:lnTo>
                  <a:pt x="28500" y="264325"/>
                </a:lnTo>
                <a:lnTo>
                  <a:pt x="25098" y="278609"/>
                </a:lnTo>
                <a:lnTo>
                  <a:pt x="23057" y="295011"/>
                </a:lnTo>
                <a:lnTo>
                  <a:pt x="22149" y="312885"/>
                </a:lnTo>
                <a:lnTo>
                  <a:pt x="21746" y="331412"/>
                </a:lnTo>
                <a:lnTo>
                  <a:pt x="19450" y="350230"/>
                </a:lnTo>
                <a:lnTo>
                  <a:pt x="17372" y="369176"/>
                </a:lnTo>
                <a:lnTo>
                  <a:pt x="19094" y="388181"/>
                </a:lnTo>
                <a:lnTo>
                  <a:pt x="18272" y="405093"/>
                </a:lnTo>
                <a:lnTo>
                  <a:pt x="16054" y="421342"/>
                </a:lnTo>
                <a:lnTo>
                  <a:pt x="15069" y="439146"/>
                </a:lnTo>
                <a:lnTo>
                  <a:pt x="14630" y="455526"/>
                </a:lnTo>
                <a:lnTo>
                  <a:pt x="13642" y="470744"/>
                </a:lnTo>
                <a:lnTo>
                  <a:pt x="9417" y="491904"/>
                </a:lnTo>
                <a:lnTo>
                  <a:pt x="7812" y="509375"/>
                </a:lnTo>
                <a:lnTo>
                  <a:pt x="6543" y="528487"/>
                </a:lnTo>
                <a:lnTo>
                  <a:pt x="2286" y="544556"/>
                </a:lnTo>
                <a:lnTo>
                  <a:pt x="446" y="564208"/>
                </a:lnTo>
                <a:lnTo>
                  <a:pt x="52" y="582446"/>
                </a:lnTo>
                <a:lnTo>
                  <a:pt x="0" y="595186"/>
                </a:lnTo>
                <a:lnTo>
                  <a:pt x="791" y="597610"/>
                </a:lnTo>
                <a:lnTo>
                  <a:pt x="4904" y="604812"/>
                </a:lnTo>
                <a:lnTo>
                  <a:pt x="6144" y="609589"/>
                </a:lnTo>
                <a:lnTo>
                  <a:pt x="6842" y="616741"/>
                </a:lnTo>
                <a:lnTo>
                  <a:pt x="7734" y="618329"/>
                </a:lnTo>
                <a:lnTo>
                  <a:pt x="9122" y="619388"/>
                </a:lnTo>
                <a:lnTo>
                  <a:pt x="10841" y="620094"/>
                </a:lnTo>
                <a:lnTo>
                  <a:pt x="17054" y="624880"/>
                </a:lnTo>
                <a:lnTo>
                  <a:pt x="20098" y="626137"/>
                </a:lnTo>
                <a:lnTo>
                  <a:pt x="36390" y="630270"/>
                </a:lnTo>
                <a:lnTo>
                  <a:pt x="48083" y="634157"/>
                </a:lnTo>
                <a:lnTo>
                  <a:pt x="62938" y="635471"/>
                </a:lnTo>
                <a:lnTo>
                  <a:pt x="102162" y="635781"/>
                </a:lnTo>
                <a:lnTo>
                  <a:pt x="146345" y="635793"/>
                </a:lnTo>
                <a:lnTo>
                  <a:pt x="184698" y="630139"/>
                </a:lnTo>
                <a:lnTo>
                  <a:pt x="217894" y="628944"/>
                </a:lnTo>
                <a:lnTo>
                  <a:pt x="302443" y="628658"/>
                </a:lnTo>
                <a:lnTo>
                  <a:pt x="341311" y="623742"/>
                </a:lnTo>
                <a:lnTo>
                  <a:pt x="373998" y="622169"/>
                </a:lnTo>
                <a:lnTo>
                  <a:pt x="404937" y="621702"/>
                </a:lnTo>
                <a:lnTo>
                  <a:pt x="438887" y="622358"/>
                </a:lnTo>
                <a:lnTo>
                  <a:pt x="474082" y="626433"/>
                </a:lnTo>
                <a:lnTo>
                  <a:pt x="509645" y="627993"/>
                </a:lnTo>
                <a:lnTo>
                  <a:pt x="557218" y="628521"/>
                </a:lnTo>
                <a:lnTo>
                  <a:pt x="644342" y="628643"/>
                </a:lnTo>
                <a:lnTo>
                  <a:pt x="686211" y="624855"/>
                </a:lnTo>
                <a:lnTo>
                  <a:pt x="724987" y="622498"/>
                </a:lnTo>
                <a:lnTo>
                  <a:pt x="765404" y="621800"/>
                </a:lnTo>
                <a:lnTo>
                  <a:pt x="803749" y="621593"/>
                </a:lnTo>
                <a:lnTo>
                  <a:pt x="840246" y="625325"/>
                </a:lnTo>
                <a:lnTo>
                  <a:pt x="888134" y="628787"/>
                </a:lnTo>
                <a:lnTo>
                  <a:pt x="923898" y="633365"/>
                </a:lnTo>
                <a:lnTo>
                  <a:pt x="959631" y="635074"/>
                </a:lnTo>
                <a:lnTo>
                  <a:pt x="994560" y="636374"/>
                </a:lnTo>
                <a:lnTo>
                  <a:pt x="1035209" y="641406"/>
                </a:lnTo>
                <a:lnTo>
                  <a:pt x="1073812" y="642635"/>
                </a:lnTo>
                <a:lnTo>
                  <a:pt x="1121545" y="648552"/>
                </a:lnTo>
                <a:lnTo>
                  <a:pt x="1163481" y="649880"/>
                </a:lnTo>
                <a:lnTo>
                  <a:pt x="1244257" y="650081"/>
                </a:lnTo>
                <a:lnTo>
                  <a:pt x="1247015" y="649287"/>
                </a:lnTo>
                <a:lnTo>
                  <a:pt x="1252196" y="646289"/>
                </a:lnTo>
                <a:lnTo>
                  <a:pt x="1259575" y="640138"/>
                </a:lnTo>
                <a:lnTo>
                  <a:pt x="1261195" y="637103"/>
                </a:lnTo>
                <a:lnTo>
                  <a:pt x="1262996" y="629496"/>
                </a:lnTo>
                <a:lnTo>
                  <a:pt x="1264247" y="610554"/>
                </a:lnTo>
                <a:lnTo>
                  <a:pt x="1264436" y="416290"/>
                </a:lnTo>
                <a:lnTo>
                  <a:pt x="1265230" y="404526"/>
                </a:lnTo>
                <a:lnTo>
                  <a:pt x="1266553" y="392715"/>
                </a:lnTo>
                <a:lnTo>
                  <a:pt x="1268229" y="380873"/>
                </a:lnTo>
                <a:lnTo>
                  <a:pt x="1269346" y="369009"/>
                </a:lnTo>
                <a:lnTo>
                  <a:pt x="1270091" y="357131"/>
                </a:lnTo>
                <a:lnTo>
                  <a:pt x="1270587" y="345244"/>
                </a:lnTo>
                <a:lnTo>
                  <a:pt x="1271712" y="333350"/>
                </a:lnTo>
                <a:lnTo>
                  <a:pt x="1273255" y="321452"/>
                </a:lnTo>
                <a:lnTo>
                  <a:pt x="1275078" y="309552"/>
                </a:lnTo>
                <a:lnTo>
                  <a:pt x="1276293" y="296855"/>
                </a:lnTo>
                <a:lnTo>
                  <a:pt x="1277104" y="283628"/>
                </a:lnTo>
                <a:lnTo>
                  <a:pt x="1277644" y="270048"/>
                </a:lnTo>
                <a:lnTo>
                  <a:pt x="1279591" y="257026"/>
                </a:lnTo>
                <a:lnTo>
                  <a:pt x="1282477" y="244376"/>
                </a:lnTo>
                <a:lnTo>
                  <a:pt x="1285988" y="231973"/>
                </a:lnTo>
                <a:lnTo>
                  <a:pt x="1288330" y="219736"/>
                </a:lnTo>
                <a:lnTo>
                  <a:pt x="1289890" y="207609"/>
                </a:lnTo>
                <a:lnTo>
                  <a:pt x="1290930" y="195557"/>
                </a:lnTo>
                <a:lnTo>
                  <a:pt x="1292418" y="183552"/>
                </a:lnTo>
                <a:lnTo>
                  <a:pt x="1294203" y="171581"/>
                </a:lnTo>
                <a:lnTo>
                  <a:pt x="1296187" y="159631"/>
                </a:lnTo>
                <a:lnTo>
                  <a:pt x="1298303" y="148489"/>
                </a:lnTo>
                <a:lnTo>
                  <a:pt x="1302772" y="127643"/>
                </a:lnTo>
                <a:lnTo>
                  <a:pt x="1309750" y="98057"/>
                </a:lnTo>
                <a:lnTo>
                  <a:pt x="1314474" y="80887"/>
                </a:lnTo>
                <a:lnTo>
                  <a:pt x="1318425" y="65319"/>
                </a:lnTo>
                <a:lnTo>
                  <a:pt x="1320181" y="50462"/>
                </a:lnTo>
                <a:lnTo>
                  <a:pt x="1324962" y="32502"/>
                </a:lnTo>
                <a:lnTo>
                  <a:pt x="1332895" y="13005"/>
                </a:lnTo>
                <a:lnTo>
                  <a:pt x="1335482" y="1869"/>
                </a:lnTo>
                <a:lnTo>
                  <a:pt x="1336406" y="1246"/>
                </a:lnTo>
                <a:lnTo>
                  <a:pt x="134301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6" name="Group 105"/>
          <p:cNvGrpSpPr/>
          <p:nvPr/>
        </p:nvGrpSpPr>
        <p:grpSpPr>
          <a:xfrm>
            <a:off x="5375216" y="921569"/>
            <a:ext cx="2925662" cy="2193077"/>
            <a:chOff x="5375216" y="921569"/>
            <a:chExt cx="2925662" cy="2193077"/>
          </a:xfrm>
        </p:grpSpPr>
        <p:sp>
          <p:nvSpPr>
            <p:cNvPr id="71" name="SMARTPenAnnotation231"/>
            <p:cNvSpPr/>
            <p:nvPr/>
          </p:nvSpPr>
          <p:spPr>
            <a:xfrm>
              <a:off x="5375216" y="978696"/>
              <a:ext cx="354072" cy="389515"/>
            </a:xfrm>
            <a:custGeom>
              <a:avLst/>
              <a:gdLst/>
              <a:ahLst/>
              <a:cxnLst/>
              <a:rect l="0" t="0" r="0" b="0"/>
              <a:pathLst>
                <a:path w="354072" h="389515">
                  <a:moveTo>
                    <a:pt x="354071" y="7141"/>
                  </a:moveTo>
                  <a:lnTo>
                    <a:pt x="350279" y="3349"/>
                  </a:lnTo>
                  <a:lnTo>
                    <a:pt x="348368" y="2232"/>
                  </a:lnTo>
                  <a:lnTo>
                    <a:pt x="341071" y="291"/>
                  </a:lnTo>
                  <a:lnTo>
                    <a:pt x="332182" y="36"/>
                  </a:lnTo>
                  <a:lnTo>
                    <a:pt x="315944" y="0"/>
                  </a:lnTo>
                  <a:lnTo>
                    <a:pt x="313572" y="793"/>
                  </a:lnTo>
                  <a:lnTo>
                    <a:pt x="308819" y="3790"/>
                  </a:lnTo>
                  <a:lnTo>
                    <a:pt x="301945" y="5652"/>
                  </a:lnTo>
                  <a:lnTo>
                    <a:pt x="293598" y="7273"/>
                  </a:lnTo>
                  <a:lnTo>
                    <a:pt x="284596" y="10639"/>
                  </a:lnTo>
                  <a:lnTo>
                    <a:pt x="274395" y="13205"/>
                  </a:lnTo>
                  <a:lnTo>
                    <a:pt x="264685" y="13805"/>
                  </a:lnTo>
                  <a:lnTo>
                    <a:pt x="247947" y="14143"/>
                  </a:lnTo>
                  <a:lnTo>
                    <a:pt x="242840" y="14190"/>
                  </a:lnTo>
                  <a:lnTo>
                    <a:pt x="232933" y="16359"/>
                  </a:lnTo>
                  <a:lnTo>
                    <a:pt x="223238" y="19175"/>
                  </a:lnTo>
                  <a:lnTo>
                    <a:pt x="213638" y="20427"/>
                  </a:lnTo>
                  <a:lnTo>
                    <a:pt x="203100" y="21132"/>
                  </a:lnTo>
                  <a:lnTo>
                    <a:pt x="194951" y="21341"/>
                  </a:lnTo>
                  <a:lnTo>
                    <a:pt x="154172" y="21429"/>
                  </a:lnTo>
                  <a:lnTo>
                    <a:pt x="147906" y="27579"/>
                  </a:lnTo>
                  <a:lnTo>
                    <a:pt x="147101" y="38989"/>
                  </a:lnTo>
                  <a:lnTo>
                    <a:pt x="146990" y="44579"/>
                  </a:lnTo>
                  <a:lnTo>
                    <a:pt x="144824" y="53943"/>
                  </a:lnTo>
                  <a:lnTo>
                    <a:pt x="141217" y="65248"/>
                  </a:lnTo>
                  <a:lnTo>
                    <a:pt x="136967" y="75564"/>
                  </a:lnTo>
                  <a:lnTo>
                    <a:pt x="134549" y="87558"/>
                  </a:lnTo>
                  <a:lnTo>
                    <a:pt x="133905" y="94090"/>
                  </a:lnTo>
                  <a:lnTo>
                    <a:pt x="131071" y="105581"/>
                  </a:lnTo>
                  <a:lnTo>
                    <a:pt x="122785" y="129685"/>
                  </a:lnTo>
                  <a:lnTo>
                    <a:pt x="121299" y="136462"/>
                  </a:lnTo>
                  <a:lnTo>
                    <a:pt x="120309" y="143361"/>
                  </a:lnTo>
                  <a:lnTo>
                    <a:pt x="119648" y="150342"/>
                  </a:lnTo>
                  <a:lnTo>
                    <a:pt x="116798" y="162332"/>
                  </a:lnTo>
                  <a:lnTo>
                    <a:pt x="112885" y="172952"/>
                  </a:lnTo>
                  <a:lnTo>
                    <a:pt x="108500" y="182964"/>
                  </a:lnTo>
                  <a:lnTo>
                    <a:pt x="101569" y="193733"/>
                  </a:lnTo>
                  <a:lnTo>
                    <a:pt x="94488" y="205744"/>
                  </a:lnTo>
                  <a:lnTo>
                    <a:pt x="91155" y="211772"/>
                  </a:lnTo>
                  <a:lnTo>
                    <a:pt x="90376" y="215298"/>
                  </a:lnTo>
                  <a:lnTo>
                    <a:pt x="89875" y="224030"/>
                  </a:lnTo>
                  <a:lnTo>
                    <a:pt x="89041" y="225552"/>
                  </a:lnTo>
                  <a:lnTo>
                    <a:pt x="87690" y="226567"/>
                  </a:lnTo>
                  <a:lnTo>
                    <a:pt x="82906" y="228478"/>
                  </a:lnTo>
                  <a:lnTo>
                    <a:pt x="88786" y="222436"/>
                  </a:lnTo>
                  <a:lnTo>
                    <a:pt x="89323" y="219774"/>
                  </a:lnTo>
                  <a:lnTo>
                    <a:pt x="89466" y="217952"/>
                  </a:lnTo>
                  <a:lnTo>
                    <a:pt x="90355" y="215944"/>
                  </a:lnTo>
                  <a:lnTo>
                    <a:pt x="95399" y="209326"/>
                  </a:lnTo>
                  <a:lnTo>
                    <a:pt x="104215" y="199979"/>
                  </a:lnTo>
                  <a:lnTo>
                    <a:pt x="117392" y="186696"/>
                  </a:lnTo>
                  <a:lnTo>
                    <a:pt x="121672" y="183994"/>
                  </a:lnTo>
                  <a:lnTo>
                    <a:pt x="130662" y="180993"/>
                  </a:lnTo>
                  <a:lnTo>
                    <a:pt x="139949" y="177542"/>
                  </a:lnTo>
                  <a:lnTo>
                    <a:pt x="149368" y="174156"/>
                  </a:lnTo>
                  <a:lnTo>
                    <a:pt x="158846" y="172651"/>
                  </a:lnTo>
                  <a:lnTo>
                    <a:pt x="168351" y="171982"/>
                  </a:lnTo>
                  <a:lnTo>
                    <a:pt x="173107" y="171804"/>
                  </a:lnTo>
                  <a:lnTo>
                    <a:pt x="182626" y="173722"/>
                  </a:lnTo>
                  <a:lnTo>
                    <a:pt x="192148" y="177221"/>
                  </a:lnTo>
                  <a:lnTo>
                    <a:pt x="201672" y="181422"/>
                  </a:lnTo>
                  <a:lnTo>
                    <a:pt x="212166" y="188249"/>
                  </a:lnTo>
                  <a:lnTo>
                    <a:pt x="219830" y="192938"/>
                  </a:lnTo>
                  <a:lnTo>
                    <a:pt x="224096" y="195299"/>
                  </a:lnTo>
                  <a:lnTo>
                    <a:pt x="230952" y="202156"/>
                  </a:lnTo>
                  <a:lnTo>
                    <a:pt x="236645" y="210496"/>
                  </a:lnTo>
                  <a:lnTo>
                    <a:pt x="241822" y="219494"/>
                  </a:lnTo>
                  <a:lnTo>
                    <a:pt x="246768" y="228785"/>
                  </a:lnTo>
                  <a:lnTo>
                    <a:pt x="256411" y="247684"/>
                  </a:lnTo>
                  <a:lnTo>
                    <a:pt x="259073" y="257189"/>
                  </a:lnTo>
                  <a:lnTo>
                    <a:pt x="259783" y="261946"/>
                  </a:lnTo>
                  <a:lnTo>
                    <a:pt x="258455" y="273581"/>
                  </a:lnTo>
                  <a:lnTo>
                    <a:pt x="256989" y="280018"/>
                  </a:lnTo>
                  <a:lnTo>
                    <a:pt x="253245" y="291403"/>
                  </a:lnTo>
                  <a:lnTo>
                    <a:pt x="248934" y="301755"/>
                  </a:lnTo>
                  <a:lnTo>
                    <a:pt x="244373" y="311647"/>
                  </a:lnTo>
                  <a:lnTo>
                    <a:pt x="237342" y="326141"/>
                  </a:lnTo>
                  <a:lnTo>
                    <a:pt x="228373" y="335715"/>
                  </a:lnTo>
                  <a:lnTo>
                    <a:pt x="222647" y="340490"/>
                  </a:lnTo>
                  <a:lnTo>
                    <a:pt x="212053" y="350030"/>
                  </a:lnTo>
                  <a:lnTo>
                    <a:pt x="201258" y="359561"/>
                  </a:lnTo>
                  <a:lnTo>
                    <a:pt x="195045" y="364325"/>
                  </a:lnTo>
                  <a:lnTo>
                    <a:pt x="188523" y="369089"/>
                  </a:lnTo>
                  <a:lnTo>
                    <a:pt x="181793" y="373058"/>
                  </a:lnTo>
                  <a:lnTo>
                    <a:pt x="174925" y="376498"/>
                  </a:lnTo>
                  <a:lnTo>
                    <a:pt x="167965" y="379586"/>
                  </a:lnTo>
                  <a:lnTo>
                    <a:pt x="160945" y="381644"/>
                  </a:lnTo>
                  <a:lnTo>
                    <a:pt x="153882" y="383016"/>
                  </a:lnTo>
                  <a:lnTo>
                    <a:pt x="146793" y="383930"/>
                  </a:lnTo>
                  <a:lnTo>
                    <a:pt x="139686" y="385334"/>
                  </a:lnTo>
                  <a:lnTo>
                    <a:pt x="132566" y="387063"/>
                  </a:lnTo>
                  <a:lnTo>
                    <a:pt x="125439" y="389010"/>
                  </a:lnTo>
                  <a:lnTo>
                    <a:pt x="118306" y="389514"/>
                  </a:lnTo>
                  <a:lnTo>
                    <a:pt x="111169" y="389056"/>
                  </a:lnTo>
                  <a:lnTo>
                    <a:pt x="104030" y="387957"/>
                  </a:lnTo>
                  <a:lnTo>
                    <a:pt x="96889" y="387225"/>
                  </a:lnTo>
                  <a:lnTo>
                    <a:pt x="89748" y="386737"/>
                  </a:lnTo>
                  <a:lnTo>
                    <a:pt x="76257" y="386194"/>
                  </a:lnTo>
                  <a:lnTo>
                    <a:pt x="64969" y="385953"/>
                  </a:lnTo>
                  <a:lnTo>
                    <a:pt x="54661" y="383729"/>
                  </a:lnTo>
                  <a:lnTo>
                    <a:pt x="49689" y="382025"/>
                  </a:lnTo>
                  <a:lnTo>
                    <a:pt x="45581" y="379301"/>
                  </a:lnTo>
                  <a:lnTo>
                    <a:pt x="35213" y="368677"/>
                  </a:lnTo>
                  <a:lnTo>
                    <a:pt x="23233" y="360149"/>
                  </a:lnTo>
                  <a:lnTo>
                    <a:pt x="14304" y="352595"/>
                  </a:lnTo>
                  <a:lnTo>
                    <a:pt x="9124" y="347736"/>
                  </a:lnTo>
                  <a:lnTo>
                    <a:pt x="7425" y="345330"/>
                  </a:lnTo>
                  <a:lnTo>
                    <a:pt x="5538" y="340539"/>
                  </a:lnTo>
                  <a:lnTo>
                    <a:pt x="4475" y="333379"/>
                  </a:lnTo>
                  <a:lnTo>
                    <a:pt x="3532" y="330996"/>
                  </a:lnTo>
                  <a:lnTo>
                    <a:pt x="368" y="326231"/>
                  </a:lnTo>
                  <a:lnTo>
                    <a:pt x="0" y="323849"/>
                  </a:lnTo>
                  <a:lnTo>
                    <a:pt x="549" y="321467"/>
                  </a:lnTo>
                  <a:lnTo>
                    <a:pt x="3275" y="316704"/>
                  </a:lnTo>
                  <a:lnTo>
                    <a:pt x="13610" y="305062"/>
                  </a:lnTo>
                  <a:lnTo>
                    <a:pt x="25459" y="29289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SMARTPenAnnotation232"/>
            <p:cNvSpPr/>
            <p:nvPr/>
          </p:nvSpPr>
          <p:spPr>
            <a:xfrm>
              <a:off x="5743575" y="1114425"/>
              <a:ext cx="235744" cy="228601"/>
            </a:xfrm>
            <a:custGeom>
              <a:avLst/>
              <a:gdLst/>
              <a:ahLst/>
              <a:cxnLst/>
              <a:rect l="0" t="0" r="0" b="0"/>
              <a:pathLst>
                <a:path w="235744" h="228601">
                  <a:moveTo>
                    <a:pt x="0" y="0"/>
                  </a:moveTo>
                  <a:lnTo>
                    <a:pt x="3792" y="3792"/>
                  </a:lnTo>
                  <a:lnTo>
                    <a:pt x="4909" y="5703"/>
                  </a:lnTo>
                  <a:lnTo>
                    <a:pt x="7275" y="12185"/>
                  </a:lnTo>
                  <a:lnTo>
                    <a:pt x="10641" y="16792"/>
                  </a:lnTo>
                  <a:lnTo>
                    <a:pt x="16900" y="21486"/>
                  </a:lnTo>
                  <a:lnTo>
                    <a:pt x="20792" y="23849"/>
                  </a:lnTo>
                  <a:lnTo>
                    <a:pt x="27232" y="30708"/>
                  </a:lnTo>
                  <a:lnTo>
                    <a:pt x="30061" y="34759"/>
                  </a:lnTo>
                  <a:lnTo>
                    <a:pt x="33534" y="38254"/>
                  </a:lnTo>
                  <a:lnTo>
                    <a:pt x="37437" y="41377"/>
                  </a:lnTo>
                  <a:lnTo>
                    <a:pt x="41627" y="44253"/>
                  </a:lnTo>
                  <a:lnTo>
                    <a:pt x="45213" y="47758"/>
                  </a:lnTo>
                  <a:lnTo>
                    <a:pt x="48398" y="51683"/>
                  </a:lnTo>
                  <a:lnTo>
                    <a:pt x="51316" y="55886"/>
                  </a:lnTo>
                  <a:lnTo>
                    <a:pt x="54848" y="60276"/>
                  </a:lnTo>
                  <a:lnTo>
                    <a:pt x="58790" y="64790"/>
                  </a:lnTo>
                  <a:lnTo>
                    <a:pt x="63006" y="69387"/>
                  </a:lnTo>
                  <a:lnTo>
                    <a:pt x="71923" y="78728"/>
                  </a:lnTo>
                  <a:lnTo>
                    <a:pt x="119071" y="126208"/>
                  </a:lnTo>
                  <a:lnTo>
                    <a:pt x="123830" y="130176"/>
                  </a:lnTo>
                  <a:lnTo>
                    <a:pt x="128591" y="133615"/>
                  </a:lnTo>
                  <a:lnTo>
                    <a:pt x="133352" y="136702"/>
                  </a:lnTo>
                  <a:lnTo>
                    <a:pt x="138114" y="140347"/>
                  </a:lnTo>
                  <a:lnTo>
                    <a:pt x="142876" y="144364"/>
                  </a:lnTo>
                  <a:lnTo>
                    <a:pt x="147638" y="148630"/>
                  </a:lnTo>
                  <a:lnTo>
                    <a:pt x="157162" y="157603"/>
                  </a:lnTo>
                  <a:lnTo>
                    <a:pt x="161925" y="162219"/>
                  </a:lnTo>
                  <a:lnTo>
                    <a:pt x="166687" y="166090"/>
                  </a:lnTo>
                  <a:lnTo>
                    <a:pt x="171450" y="169464"/>
                  </a:lnTo>
                  <a:lnTo>
                    <a:pt x="176212" y="172507"/>
                  </a:lnTo>
                  <a:lnTo>
                    <a:pt x="180181" y="175329"/>
                  </a:lnTo>
                  <a:lnTo>
                    <a:pt x="186707" y="180582"/>
                  </a:lnTo>
                  <a:lnTo>
                    <a:pt x="192254" y="185563"/>
                  </a:lnTo>
                  <a:lnTo>
                    <a:pt x="198158" y="190422"/>
                  </a:lnTo>
                  <a:lnTo>
                    <a:pt x="201956" y="192829"/>
                  </a:lnTo>
                  <a:lnTo>
                    <a:pt x="206074" y="195228"/>
                  </a:lnTo>
                  <a:lnTo>
                    <a:pt x="212768" y="200009"/>
                  </a:lnTo>
                  <a:lnTo>
                    <a:pt x="218388" y="204780"/>
                  </a:lnTo>
                  <a:lnTo>
                    <a:pt x="223532" y="209546"/>
                  </a:lnTo>
                  <a:lnTo>
                    <a:pt x="225221" y="211929"/>
                  </a:lnTo>
                  <a:lnTo>
                    <a:pt x="227098" y="216692"/>
                  </a:lnTo>
                  <a:lnTo>
                    <a:pt x="228393" y="218280"/>
                  </a:lnTo>
                  <a:lnTo>
                    <a:pt x="230049" y="219339"/>
                  </a:lnTo>
                  <a:lnTo>
                    <a:pt x="231947" y="220044"/>
                  </a:lnTo>
                  <a:lnTo>
                    <a:pt x="233212" y="221309"/>
                  </a:lnTo>
                  <a:lnTo>
                    <a:pt x="234056" y="222945"/>
                  </a:lnTo>
                  <a:lnTo>
                    <a:pt x="235743" y="22860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SMARTPenAnnotation233"/>
            <p:cNvSpPr/>
            <p:nvPr/>
          </p:nvSpPr>
          <p:spPr>
            <a:xfrm>
              <a:off x="5765006" y="1128712"/>
              <a:ext cx="214313" cy="178595"/>
            </a:xfrm>
            <a:custGeom>
              <a:avLst/>
              <a:gdLst/>
              <a:ahLst/>
              <a:cxnLst/>
              <a:rect l="0" t="0" r="0" b="0"/>
              <a:pathLst>
                <a:path w="214313" h="178595">
                  <a:moveTo>
                    <a:pt x="214312" y="0"/>
                  </a:moveTo>
                  <a:lnTo>
                    <a:pt x="203402" y="0"/>
                  </a:lnTo>
                  <a:lnTo>
                    <a:pt x="202277" y="794"/>
                  </a:lnTo>
                  <a:lnTo>
                    <a:pt x="201526" y="2117"/>
                  </a:lnTo>
                  <a:lnTo>
                    <a:pt x="201025" y="3792"/>
                  </a:lnTo>
                  <a:lnTo>
                    <a:pt x="199104" y="5703"/>
                  </a:lnTo>
                  <a:lnTo>
                    <a:pt x="192737" y="9943"/>
                  </a:lnTo>
                  <a:lnTo>
                    <a:pt x="188816" y="12185"/>
                  </a:lnTo>
                  <a:lnTo>
                    <a:pt x="180226" y="16793"/>
                  </a:lnTo>
                  <a:lnTo>
                    <a:pt x="175713" y="19926"/>
                  </a:lnTo>
                  <a:lnTo>
                    <a:pt x="171117" y="23603"/>
                  </a:lnTo>
                  <a:lnTo>
                    <a:pt x="166466" y="27642"/>
                  </a:lnTo>
                  <a:lnTo>
                    <a:pt x="161777" y="31922"/>
                  </a:lnTo>
                  <a:lnTo>
                    <a:pt x="152334" y="40910"/>
                  </a:lnTo>
                  <a:lnTo>
                    <a:pt x="138093" y="54896"/>
                  </a:lnTo>
                  <a:lnTo>
                    <a:pt x="132543" y="59616"/>
                  </a:lnTo>
                  <a:lnTo>
                    <a:pt x="126462" y="64350"/>
                  </a:lnTo>
                  <a:lnTo>
                    <a:pt x="120027" y="69094"/>
                  </a:lnTo>
                  <a:lnTo>
                    <a:pt x="114149" y="73844"/>
                  </a:lnTo>
                  <a:lnTo>
                    <a:pt x="108643" y="78598"/>
                  </a:lnTo>
                  <a:lnTo>
                    <a:pt x="103385" y="83355"/>
                  </a:lnTo>
                  <a:lnTo>
                    <a:pt x="91193" y="94990"/>
                  </a:lnTo>
                  <a:lnTo>
                    <a:pt x="67755" y="118071"/>
                  </a:lnTo>
                  <a:lnTo>
                    <a:pt x="61839" y="123164"/>
                  </a:lnTo>
                  <a:lnTo>
                    <a:pt x="55513" y="128147"/>
                  </a:lnTo>
                  <a:lnTo>
                    <a:pt x="48915" y="133056"/>
                  </a:lnTo>
                  <a:lnTo>
                    <a:pt x="43723" y="137123"/>
                  </a:lnTo>
                  <a:lnTo>
                    <a:pt x="39467" y="140628"/>
                  </a:lnTo>
                  <a:lnTo>
                    <a:pt x="35836" y="143758"/>
                  </a:lnTo>
                  <a:lnTo>
                    <a:pt x="31828" y="147432"/>
                  </a:lnTo>
                  <a:lnTo>
                    <a:pt x="19397" y="159395"/>
                  </a:lnTo>
                  <a:lnTo>
                    <a:pt x="0" y="17859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SMARTPenAnnotation234"/>
            <p:cNvSpPr/>
            <p:nvPr/>
          </p:nvSpPr>
          <p:spPr>
            <a:xfrm>
              <a:off x="6086475" y="1178726"/>
              <a:ext cx="157163" cy="7137"/>
            </a:xfrm>
            <a:custGeom>
              <a:avLst/>
              <a:gdLst/>
              <a:ahLst/>
              <a:cxnLst/>
              <a:rect l="0" t="0" r="0" b="0"/>
              <a:pathLst>
                <a:path w="157163" h="7137">
                  <a:moveTo>
                    <a:pt x="0" y="7136"/>
                  </a:moveTo>
                  <a:lnTo>
                    <a:pt x="44495" y="7136"/>
                  </a:lnTo>
                  <a:lnTo>
                    <a:pt x="50300" y="6342"/>
                  </a:lnTo>
                  <a:lnTo>
                    <a:pt x="55758" y="5019"/>
                  </a:lnTo>
                  <a:lnTo>
                    <a:pt x="60985" y="3344"/>
                  </a:lnTo>
                  <a:lnTo>
                    <a:pt x="66850" y="2227"/>
                  </a:lnTo>
                  <a:lnTo>
                    <a:pt x="73142" y="1482"/>
                  </a:lnTo>
                  <a:lnTo>
                    <a:pt x="79717" y="985"/>
                  </a:lnTo>
                  <a:lnTo>
                    <a:pt x="85688" y="654"/>
                  </a:lnTo>
                  <a:lnTo>
                    <a:pt x="96556" y="286"/>
                  </a:lnTo>
                  <a:lnTo>
                    <a:pt x="116469" y="50"/>
                  </a:lnTo>
                  <a:lnTo>
                    <a:pt x="140465" y="0"/>
                  </a:lnTo>
                  <a:lnTo>
                    <a:pt x="144443" y="791"/>
                  </a:lnTo>
                  <a:lnTo>
                    <a:pt x="147889" y="2112"/>
                  </a:lnTo>
                  <a:lnTo>
                    <a:pt x="157162" y="713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SMARTPenAnnotation235"/>
            <p:cNvSpPr/>
            <p:nvPr/>
          </p:nvSpPr>
          <p:spPr>
            <a:xfrm>
              <a:off x="6129337" y="1250156"/>
              <a:ext cx="150020" cy="14288"/>
            </a:xfrm>
            <a:custGeom>
              <a:avLst/>
              <a:gdLst/>
              <a:ahLst/>
              <a:cxnLst/>
              <a:rect l="0" t="0" r="0" b="0"/>
              <a:pathLst>
                <a:path w="150020" h="14288">
                  <a:moveTo>
                    <a:pt x="0" y="7144"/>
                  </a:moveTo>
                  <a:lnTo>
                    <a:pt x="3792" y="10936"/>
                  </a:lnTo>
                  <a:lnTo>
                    <a:pt x="5703" y="12053"/>
                  </a:lnTo>
                  <a:lnTo>
                    <a:pt x="7771" y="12798"/>
                  </a:lnTo>
                  <a:lnTo>
                    <a:pt x="9943" y="13294"/>
                  </a:lnTo>
                  <a:lnTo>
                    <a:pt x="12185" y="13625"/>
                  </a:lnTo>
                  <a:lnTo>
                    <a:pt x="16793" y="13993"/>
                  </a:lnTo>
                  <a:lnTo>
                    <a:pt x="23603" y="14157"/>
                  </a:lnTo>
                  <a:lnTo>
                    <a:pt x="90578" y="14287"/>
                  </a:lnTo>
                  <a:lnTo>
                    <a:pt x="95310" y="13493"/>
                  </a:lnTo>
                  <a:lnTo>
                    <a:pt x="100053" y="12171"/>
                  </a:lnTo>
                  <a:lnTo>
                    <a:pt x="104802" y="10495"/>
                  </a:lnTo>
                  <a:lnTo>
                    <a:pt x="109556" y="9378"/>
                  </a:lnTo>
                  <a:lnTo>
                    <a:pt x="114312" y="8633"/>
                  </a:lnTo>
                  <a:lnTo>
                    <a:pt x="119071" y="8137"/>
                  </a:lnTo>
                  <a:lnTo>
                    <a:pt x="123830" y="7805"/>
                  </a:lnTo>
                  <a:lnTo>
                    <a:pt x="128591" y="7585"/>
                  </a:lnTo>
                  <a:lnTo>
                    <a:pt x="133352" y="7438"/>
                  </a:lnTo>
                  <a:lnTo>
                    <a:pt x="137321" y="6546"/>
                  </a:lnTo>
                  <a:lnTo>
                    <a:pt x="140760" y="5158"/>
                  </a:lnTo>
                  <a:lnTo>
                    <a:pt x="150019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SMARTPenAnnotation236"/>
            <p:cNvSpPr/>
            <p:nvPr/>
          </p:nvSpPr>
          <p:spPr>
            <a:xfrm>
              <a:off x="6422231" y="1207293"/>
              <a:ext cx="171451" cy="14281"/>
            </a:xfrm>
            <a:custGeom>
              <a:avLst/>
              <a:gdLst/>
              <a:ahLst/>
              <a:cxnLst/>
              <a:rect l="0" t="0" r="0" b="0"/>
              <a:pathLst>
                <a:path w="171451" h="14281">
                  <a:moveTo>
                    <a:pt x="0" y="7144"/>
                  </a:moveTo>
                  <a:lnTo>
                    <a:pt x="0" y="13295"/>
                  </a:lnTo>
                  <a:lnTo>
                    <a:pt x="794" y="13626"/>
                  </a:lnTo>
                  <a:lnTo>
                    <a:pt x="3792" y="13994"/>
                  </a:lnTo>
                  <a:lnTo>
                    <a:pt x="7771" y="14157"/>
                  </a:lnTo>
                  <a:lnTo>
                    <a:pt x="12978" y="14230"/>
                  </a:lnTo>
                  <a:lnTo>
                    <a:pt x="33792" y="14280"/>
                  </a:lnTo>
                  <a:lnTo>
                    <a:pt x="38403" y="13489"/>
                  </a:lnTo>
                  <a:lnTo>
                    <a:pt x="43065" y="12168"/>
                  </a:lnTo>
                  <a:lnTo>
                    <a:pt x="47760" y="10493"/>
                  </a:lnTo>
                  <a:lnTo>
                    <a:pt x="53271" y="9377"/>
                  </a:lnTo>
                  <a:lnTo>
                    <a:pt x="59326" y="8633"/>
                  </a:lnTo>
                  <a:lnTo>
                    <a:pt x="65745" y="8136"/>
                  </a:lnTo>
                  <a:lnTo>
                    <a:pt x="71611" y="7806"/>
                  </a:lnTo>
                  <a:lnTo>
                    <a:pt x="82363" y="7438"/>
                  </a:lnTo>
                  <a:lnTo>
                    <a:pt x="97341" y="7231"/>
                  </a:lnTo>
                  <a:lnTo>
                    <a:pt x="102200" y="6408"/>
                  </a:lnTo>
                  <a:lnTo>
                    <a:pt x="107027" y="5066"/>
                  </a:lnTo>
                  <a:lnTo>
                    <a:pt x="111832" y="3377"/>
                  </a:lnTo>
                  <a:lnTo>
                    <a:pt x="116624" y="2252"/>
                  </a:lnTo>
                  <a:lnTo>
                    <a:pt x="121406" y="1501"/>
                  </a:lnTo>
                  <a:lnTo>
                    <a:pt x="126181" y="1001"/>
                  </a:lnTo>
                  <a:lnTo>
                    <a:pt x="130951" y="667"/>
                  </a:lnTo>
                  <a:lnTo>
                    <a:pt x="135719" y="445"/>
                  </a:lnTo>
                  <a:lnTo>
                    <a:pt x="147898" y="132"/>
                  </a:lnTo>
                  <a:lnTo>
                    <a:pt x="17145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SMARTPenAnnotation237"/>
            <p:cNvSpPr/>
            <p:nvPr/>
          </p:nvSpPr>
          <p:spPr>
            <a:xfrm>
              <a:off x="6643687" y="1088936"/>
              <a:ext cx="212770" cy="239696"/>
            </a:xfrm>
            <a:custGeom>
              <a:avLst/>
              <a:gdLst/>
              <a:ahLst/>
              <a:cxnLst/>
              <a:rect l="0" t="0" r="0" b="0"/>
              <a:pathLst>
                <a:path w="212770" h="239696">
                  <a:moveTo>
                    <a:pt x="14288" y="11201"/>
                  </a:moveTo>
                  <a:lnTo>
                    <a:pt x="18080" y="11201"/>
                  </a:lnTo>
                  <a:lnTo>
                    <a:pt x="19991" y="10407"/>
                  </a:lnTo>
                  <a:lnTo>
                    <a:pt x="26473" y="6292"/>
                  </a:lnTo>
                  <a:lnTo>
                    <a:pt x="31080" y="5050"/>
                  </a:lnTo>
                  <a:lnTo>
                    <a:pt x="35008" y="4719"/>
                  </a:lnTo>
                  <a:lnTo>
                    <a:pt x="40008" y="4499"/>
                  </a:lnTo>
                  <a:lnTo>
                    <a:pt x="45722" y="4351"/>
                  </a:lnTo>
                  <a:lnTo>
                    <a:pt x="51119" y="3460"/>
                  </a:lnTo>
                  <a:lnTo>
                    <a:pt x="56304" y="2071"/>
                  </a:lnTo>
                  <a:lnTo>
                    <a:pt x="61349" y="352"/>
                  </a:lnTo>
                  <a:lnTo>
                    <a:pt x="66299" y="0"/>
                  </a:lnTo>
                  <a:lnTo>
                    <a:pt x="71187" y="558"/>
                  </a:lnTo>
                  <a:lnTo>
                    <a:pt x="76033" y="1725"/>
                  </a:lnTo>
                  <a:lnTo>
                    <a:pt x="81645" y="2502"/>
                  </a:lnTo>
                  <a:lnTo>
                    <a:pt x="87768" y="3021"/>
                  </a:lnTo>
                  <a:lnTo>
                    <a:pt x="99333" y="3597"/>
                  </a:lnTo>
                  <a:lnTo>
                    <a:pt x="107119" y="3853"/>
                  </a:lnTo>
                  <a:lnTo>
                    <a:pt x="111100" y="4715"/>
                  </a:lnTo>
                  <a:lnTo>
                    <a:pt x="115342" y="6083"/>
                  </a:lnTo>
                  <a:lnTo>
                    <a:pt x="119757" y="7789"/>
                  </a:lnTo>
                  <a:lnTo>
                    <a:pt x="124288" y="9720"/>
                  </a:lnTo>
                  <a:lnTo>
                    <a:pt x="133555" y="13982"/>
                  </a:lnTo>
                  <a:lnTo>
                    <a:pt x="136662" y="17024"/>
                  </a:lnTo>
                  <a:lnTo>
                    <a:pt x="138733" y="20639"/>
                  </a:lnTo>
                  <a:lnTo>
                    <a:pt x="140114" y="24637"/>
                  </a:lnTo>
                  <a:lnTo>
                    <a:pt x="140240" y="28096"/>
                  </a:lnTo>
                  <a:lnTo>
                    <a:pt x="139531" y="31195"/>
                  </a:lnTo>
                  <a:lnTo>
                    <a:pt x="136627" y="36756"/>
                  </a:lnTo>
                  <a:lnTo>
                    <a:pt x="132690" y="41873"/>
                  </a:lnTo>
                  <a:lnTo>
                    <a:pt x="128294" y="46794"/>
                  </a:lnTo>
                  <a:lnTo>
                    <a:pt x="122901" y="52420"/>
                  </a:lnTo>
                  <a:lnTo>
                    <a:pt x="105750" y="69732"/>
                  </a:lnTo>
                  <a:lnTo>
                    <a:pt x="102250" y="71653"/>
                  </a:lnTo>
                  <a:lnTo>
                    <a:pt x="98330" y="72933"/>
                  </a:lnTo>
                  <a:lnTo>
                    <a:pt x="94128" y="73787"/>
                  </a:lnTo>
                  <a:lnTo>
                    <a:pt x="90533" y="75150"/>
                  </a:lnTo>
                  <a:lnTo>
                    <a:pt x="84422" y="78781"/>
                  </a:lnTo>
                  <a:lnTo>
                    <a:pt x="79061" y="80924"/>
                  </a:lnTo>
                  <a:lnTo>
                    <a:pt x="76519" y="81496"/>
                  </a:lnTo>
                  <a:lnTo>
                    <a:pt x="74826" y="82670"/>
                  </a:lnTo>
                  <a:lnTo>
                    <a:pt x="73696" y="84247"/>
                  </a:lnTo>
                  <a:lnTo>
                    <a:pt x="71570" y="89458"/>
                  </a:lnTo>
                  <a:lnTo>
                    <a:pt x="77167" y="89718"/>
                  </a:lnTo>
                  <a:lnTo>
                    <a:pt x="81393" y="89754"/>
                  </a:lnTo>
                  <a:lnTo>
                    <a:pt x="88033" y="91886"/>
                  </a:lnTo>
                  <a:lnTo>
                    <a:pt x="92026" y="93566"/>
                  </a:lnTo>
                  <a:lnTo>
                    <a:pt x="96276" y="94686"/>
                  </a:lnTo>
                  <a:lnTo>
                    <a:pt x="100696" y="95433"/>
                  </a:lnTo>
                  <a:lnTo>
                    <a:pt x="105231" y="95931"/>
                  </a:lnTo>
                  <a:lnTo>
                    <a:pt x="110635" y="96262"/>
                  </a:lnTo>
                  <a:lnTo>
                    <a:pt x="122990" y="96631"/>
                  </a:lnTo>
                  <a:lnTo>
                    <a:pt x="139541" y="96839"/>
                  </a:lnTo>
                  <a:lnTo>
                    <a:pt x="145415" y="97661"/>
                  </a:lnTo>
                  <a:lnTo>
                    <a:pt x="151712" y="99004"/>
                  </a:lnTo>
                  <a:lnTo>
                    <a:pt x="158291" y="100693"/>
                  </a:lnTo>
                  <a:lnTo>
                    <a:pt x="164265" y="102612"/>
                  </a:lnTo>
                  <a:lnTo>
                    <a:pt x="169835" y="104685"/>
                  </a:lnTo>
                  <a:lnTo>
                    <a:pt x="175136" y="106861"/>
                  </a:lnTo>
                  <a:lnTo>
                    <a:pt x="180257" y="109106"/>
                  </a:lnTo>
                  <a:lnTo>
                    <a:pt x="190181" y="113716"/>
                  </a:lnTo>
                  <a:lnTo>
                    <a:pt x="194256" y="116057"/>
                  </a:lnTo>
                  <a:lnTo>
                    <a:pt x="200901" y="120775"/>
                  </a:lnTo>
                  <a:lnTo>
                    <a:pt x="206500" y="127634"/>
                  </a:lnTo>
                  <a:lnTo>
                    <a:pt x="209104" y="131685"/>
                  </a:lnTo>
                  <a:lnTo>
                    <a:pt x="211998" y="138304"/>
                  </a:lnTo>
                  <a:lnTo>
                    <a:pt x="212769" y="141180"/>
                  </a:lnTo>
                  <a:lnTo>
                    <a:pt x="212490" y="144685"/>
                  </a:lnTo>
                  <a:lnTo>
                    <a:pt x="211510" y="148609"/>
                  </a:lnTo>
                  <a:lnTo>
                    <a:pt x="210063" y="152813"/>
                  </a:lnTo>
                  <a:lnTo>
                    <a:pt x="207511" y="157202"/>
                  </a:lnTo>
                  <a:lnTo>
                    <a:pt x="204222" y="161717"/>
                  </a:lnTo>
                  <a:lnTo>
                    <a:pt x="200441" y="166314"/>
                  </a:lnTo>
                  <a:lnTo>
                    <a:pt x="196334" y="170966"/>
                  </a:lnTo>
                  <a:lnTo>
                    <a:pt x="187537" y="180368"/>
                  </a:lnTo>
                  <a:lnTo>
                    <a:pt x="181381" y="185098"/>
                  </a:lnTo>
                  <a:lnTo>
                    <a:pt x="174102" y="189838"/>
                  </a:lnTo>
                  <a:lnTo>
                    <a:pt x="166074" y="194586"/>
                  </a:lnTo>
                  <a:lnTo>
                    <a:pt x="157548" y="198545"/>
                  </a:lnTo>
                  <a:lnTo>
                    <a:pt x="148688" y="201979"/>
                  </a:lnTo>
                  <a:lnTo>
                    <a:pt x="115449" y="213192"/>
                  </a:lnTo>
                  <a:lnTo>
                    <a:pt x="107128" y="216505"/>
                  </a:lnTo>
                  <a:lnTo>
                    <a:pt x="98406" y="220302"/>
                  </a:lnTo>
                  <a:lnTo>
                    <a:pt x="89417" y="224420"/>
                  </a:lnTo>
                  <a:lnTo>
                    <a:pt x="81836" y="227166"/>
                  </a:lnTo>
                  <a:lnTo>
                    <a:pt x="75195" y="228996"/>
                  </a:lnTo>
                  <a:lnTo>
                    <a:pt x="69179" y="230217"/>
                  </a:lnTo>
                  <a:lnTo>
                    <a:pt x="63583" y="231824"/>
                  </a:lnTo>
                  <a:lnTo>
                    <a:pt x="58263" y="233689"/>
                  </a:lnTo>
                  <a:lnTo>
                    <a:pt x="53129" y="235727"/>
                  </a:lnTo>
                  <a:lnTo>
                    <a:pt x="48120" y="237085"/>
                  </a:lnTo>
                  <a:lnTo>
                    <a:pt x="43193" y="237990"/>
                  </a:lnTo>
                  <a:lnTo>
                    <a:pt x="38320" y="238594"/>
                  </a:lnTo>
                  <a:lnTo>
                    <a:pt x="34279" y="238996"/>
                  </a:lnTo>
                  <a:lnTo>
                    <a:pt x="27670" y="239443"/>
                  </a:lnTo>
                  <a:lnTo>
                    <a:pt x="22088" y="239642"/>
                  </a:lnTo>
                  <a:lnTo>
                    <a:pt x="19488" y="239695"/>
                  </a:lnTo>
                  <a:lnTo>
                    <a:pt x="16961" y="238937"/>
                  </a:lnTo>
                  <a:lnTo>
                    <a:pt x="12036" y="235977"/>
                  </a:lnTo>
                  <a:lnTo>
                    <a:pt x="7201" y="234133"/>
                  </a:lnTo>
                  <a:lnTo>
                    <a:pt x="4800" y="233641"/>
                  </a:lnTo>
                  <a:lnTo>
                    <a:pt x="3201" y="232519"/>
                  </a:lnTo>
                  <a:lnTo>
                    <a:pt x="2134" y="230978"/>
                  </a:lnTo>
                  <a:lnTo>
                    <a:pt x="948" y="227148"/>
                  </a:lnTo>
                  <a:lnTo>
                    <a:pt x="188" y="220339"/>
                  </a:lnTo>
                  <a:lnTo>
                    <a:pt x="0" y="21837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SMARTPenAnnotation238"/>
            <p:cNvSpPr/>
            <p:nvPr/>
          </p:nvSpPr>
          <p:spPr>
            <a:xfrm>
              <a:off x="6929561" y="921569"/>
              <a:ext cx="164183" cy="478607"/>
            </a:xfrm>
            <a:custGeom>
              <a:avLst/>
              <a:gdLst/>
              <a:ahLst/>
              <a:cxnLst/>
              <a:rect l="0" t="0" r="0" b="0"/>
              <a:pathLst>
                <a:path w="164183" h="478607">
                  <a:moveTo>
                    <a:pt x="164182" y="7118"/>
                  </a:moveTo>
                  <a:lnTo>
                    <a:pt x="164182" y="0"/>
                  </a:lnTo>
                  <a:lnTo>
                    <a:pt x="160389" y="3774"/>
                  </a:lnTo>
                  <a:lnTo>
                    <a:pt x="158479" y="4889"/>
                  </a:lnTo>
                  <a:lnTo>
                    <a:pt x="154239" y="6127"/>
                  </a:lnTo>
                  <a:lnTo>
                    <a:pt x="151997" y="8045"/>
                  </a:lnTo>
                  <a:lnTo>
                    <a:pt x="147389" y="14409"/>
                  </a:lnTo>
                  <a:lnTo>
                    <a:pt x="142696" y="20413"/>
                  </a:lnTo>
                  <a:lnTo>
                    <a:pt x="140333" y="23125"/>
                  </a:lnTo>
                  <a:lnTo>
                    <a:pt x="137171" y="26521"/>
                  </a:lnTo>
                  <a:lnTo>
                    <a:pt x="125134" y="38884"/>
                  </a:lnTo>
                  <a:lnTo>
                    <a:pt x="116136" y="47959"/>
                  </a:lnTo>
                  <a:lnTo>
                    <a:pt x="112308" y="52602"/>
                  </a:lnTo>
                  <a:lnTo>
                    <a:pt x="108962" y="57284"/>
                  </a:lnTo>
                  <a:lnTo>
                    <a:pt x="105938" y="61993"/>
                  </a:lnTo>
                  <a:lnTo>
                    <a:pt x="102333" y="66720"/>
                  </a:lnTo>
                  <a:lnTo>
                    <a:pt x="98344" y="71459"/>
                  </a:lnTo>
                  <a:lnTo>
                    <a:pt x="94096" y="76206"/>
                  </a:lnTo>
                  <a:lnTo>
                    <a:pt x="85143" y="85713"/>
                  </a:lnTo>
                  <a:lnTo>
                    <a:pt x="80534" y="90471"/>
                  </a:lnTo>
                  <a:lnTo>
                    <a:pt x="76667" y="96024"/>
                  </a:lnTo>
                  <a:lnTo>
                    <a:pt x="73295" y="102108"/>
                  </a:lnTo>
                  <a:lnTo>
                    <a:pt x="70253" y="108544"/>
                  </a:lnTo>
                  <a:lnTo>
                    <a:pt x="67432" y="115217"/>
                  </a:lnTo>
                  <a:lnTo>
                    <a:pt x="64757" y="122046"/>
                  </a:lnTo>
                  <a:lnTo>
                    <a:pt x="62180" y="128981"/>
                  </a:lnTo>
                  <a:lnTo>
                    <a:pt x="58874" y="135191"/>
                  </a:lnTo>
                  <a:lnTo>
                    <a:pt x="55083" y="140919"/>
                  </a:lnTo>
                  <a:lnTo>
                    <a:pt x="50968" y="146325"/>
                  </a:lnTo>
                  <a:lnTo>
                    <a:pt x="47431" y="152310"/>
                  </a:lnTo>
                  <a:lnTo>
                    <a:pt x="44279" y="158681"/>
                  </a:lnTo>
                  <a:lnTo>
                    <a:pt x="41384" y="165310"/>
                  </a:lnTo>
                  <a:lnTo>
                    <a:pt x="38661" y="172111"/>
                  </a:lnTo>
                  <a:lnTo>
                    <a:pt x="33518" y="186017"/>
                  </a:lnTo>
                  <a:lnTo>
                    <a:pt x="21348" y="221471"/>
                  </a:lnTo>
                  <a:lnTo>
                    <a:pt x="18952" y="228601"/>
                  </a:lnTo>
                  <a:lnTo>
                    <a:pt x="16563" y="236530"/>
                  </a:lnTo>
                  <a:lnTo>
                    <a:pt x="9406" y="262064"/>
                  </a:lnTo>
                  <a:lnTo>
                    <a:pt x="4642" y="277590"/>
                  </a:lnTo>
                  <a:lnTo>
                    <a:pt x="1994" y="292428"/>
                  </a:lnTo>
                  <a:lnTo>
                    <a:pt x="817" y="306960"/>
                  </a:lnTo>
                  <a:lnTo>
                    <a:pt x="295" y="321356"/>
                  </a:lnTo>
                  <a:lnTo>
                    <a:pt x="0" y="342848"/>
                  </a:lnTo>
                  <a:lnTo>
                    <a:pt x="2048" y="357150"/>
                  </a:lnTo>
                  <a:lnTo>
                    <a:pt x="4810" y="371444"/>
                  </a:lnTo>
                  <a:lnTo>
                    <a:pt x="6038" y="385734"/>
                  </a:lnTo>
                  <a:lnTo>
                    <a:pt x="8700" y="397907"/>
                  </a:lnTo>
                  <a:lnTo>
                    <a:pt x="12529" y="408608"/>
                  </a:lnTo>
                  <a:lnTo>
                    <a:pt x="16877" y="418656"/>
                  </a:lnTo>
                  <a:lnTo>
                    <a:pt x="21455" y="428413"/>
                  </a:lnTo>
                  <a:lnTo>
                    <a:pt x="26136" y="437248"/>
                  </a:lnTo>
                  <a:lnTo>
                    <a:pt x="30862" y="443820"/>
                  </a:lnTo>
                  <a:lnTo>
                    <a:pt x="34027" y="446684"/>
                  </a:lnTo>
                  <a:lnTo>
                    <a:pt x="37724" y="449387"/>
                  </a:lnTo>
                  <a:lnTo>
                    <a:pt x="41777" y="451983"/>
                  </a:lnTo>
                  <a:lnTo>
                    <a:pt x="45272" y="454507"/>
                  </a:lnTo>
                  <a:lnTo>
                    <a:pt x="48397" y="456984"/>
                  </a:lnTo>
                  <a:lnTo>
                    <a:pt x="51273" y="459428"/>
                  </a:lnTo>
                  <a:lnTo>
                    <a:pt x="54778" y="461852"/>
                  </a:lnTo>
                  <a:lnTo>
                    <a:pt x="58703" y="464262"/>
                  </a:lnTo>
                  <a:lnTo>
                    <a:pt x="62906" y="466662"/>
                  </a:lnTo>
                  <a:lnTo>
                    <a:pt x="66502" y="468262"/>
                  </a:lnTo>
                  <a:lnTo>
                    <a:pt x="69693" y="469328"/>
                  </a:lnTo>
                  <a:lnTo>
                    <a:pt x="72614" y="470039"/>
                  </a:lnTo>
                  <a:lnTo>
                    <a:pt x="75356" y="471307"/>
                  </a:lnTo>
                  <a:lnTo>
                    <a:pt x="77977" y="472946"/>
                  </a:lnTo>
                  <a:lnTo>
                    <a:pt x="80519" y="474833"/>
                  </a:lnTo>
                  <a:lnTo>
                    <a:pt x="85459" y="476929"/>
                  </a:lnTo>
                  <a:lnTo>
                    <a:pt x="90301" y="477860"/>
                  </a:lnTo>
                  <a:lnTo>
                    <a:pt x="95098" y="478274"/>
                  </a:lnTo>
                  <a:lnTo>
                    <a:pt x="99736" y="478540"/>
                  </a:lnTo>
                  <a:lnTo>
                    <a:pt x="107032" y="47860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SMARTPenAnnotation239"/>
            <p:cNvSpPr/>
            <p:nvPr/>
          </p:nvSpPr>
          <p:spPr>
            <a:xfrm>
              <a:off x="7066285" y="1064506"/>
              <a:ext cx="198909" cy="214226"/>
            </a:xfrm>
            <a:custGeom>
              <a:avLst/>
              <a:gdLst/>
              <a:ahLst/>
              <a:cxnLst/>
              <a:rect l="0" t="0" r="0" b="0"/>
              <a:pathLst>
                <a:path w="198909" h="214226">
                  <a:moveTo>
                    <a:pt x="20315" y="28487"/>
                  </a:moveTo>
                  <a:lnTo>
                    <a:pt x="14164" y="28487"/>
                  </a:lnTo>
                  <a:lnTo>
                    <a:pt x="13833" y="27694"/>
                  </a:lnTo>
                  <a:lnTo>
                    <a:pt x="13465" y="24695"/>
                  </a:lnTo>
                  <a:lnTo>
                    <a:pt x="12573" y="23578"/>
                  </a:lnTo>
                  <a:lnTo>
                    <a:pt x="11185" y="22833"/>
                  </a:lnTo>
                  <a:lnTo>
                    <a:pt x="7046" y="21638"/>
                  </a:lnTo>
                  <a:lnTo>
                    <a:pt x="6706" y="20746"/>
                  </a:lnTo>
                  <a:lnTo>
                    <a:pt x="6087" y="14085"/>
                  </a:lnTo>
                  <a:lnTo>
                    <a:pt x="6053" y="10709"/>
                  </a:lnTo>
                  <a:lnTo>
                    <a:pt x="6839" y="9492"/>
                  </a:lnTo>
                  <a:lnTo>
                    <a:pt x="8156" y="8680"/>
                  </a:lnTo>
                  <a:lnTo>
                    <a:pt x="11735" y="7778"/>
                  </a:lnTo>
                  <a:lnTo>
                    <a:pt x="15973" y="7377"/>
                  </a:lnTo>
                  <a:lnTo>
                    <a:pt x="20501" y="7199"/>
                  </a:lnTo>
                  <a:lnTo>
                    <a:pt x="22821" y="7151"/>
                  </a:lnTo>
                  <a:lnTo>
                    <a:pt x="25160" y="6326"/>
                  </a:lnTo>
                  <a:lnTo>
                    <a:pt x="29877" y="3292"/>
                  </a:lnTo>
                  <a:lnTo>
                    <a:pt x="34618" y="1414"/>
                  </a:lnTo>
                  <a:lnTo>
                    <a:pt x="39371" y="580"/>
                  </a:lnTo>
                  <a:lnTo>
                    <a:pt x="44130" y="209"/>
                  </a:lnTo>
                  <a:lnTo>
                    <a:pt x="48891" y="44"/>
                  </a:lnTo>
                  <a:lnTo>
                    <a:pt x="51272" y="0"/>
                  </a:lnTo>
                  <a:lnTo>
                    <a:pt x="54447" y="765"/>
                  </a:lnTo>
                  <a:lnTo>
                    <a:pt x="58151" y="2068"/>
                  </a:lnTo>
                  <a:lnTo>
                    <a:pt x="62207" y="3731"/>
                  </a:lnTo>
                  <a:lnTo>
                    <a:pt x="65706" y="4839"/>
                  </a:lnTo>
                  <a:lnTo>
                    <a:pt x="71710" y="6071"/>
                  </a:lnTo>
                  <a:lnTo>
                    <a:pt x="75759" y="6764"/>
                  </a:lnTo>
                  <a:lnTo>
                    <a:pt x="80940" y="9043"/>
                  </a:lnTo>
                  <a:lnTo>
                    <a:pt x="84544" y="10762"/>
                  </a:lnTo>
                  <a:lnTo>
                    <a:pt x="86947" y="12702"/>
                  </a:lnTo>
                  <a:lnTo>
                    <a:pt x="88548" y="14788"/>
                  </a:lnTo>
                  <a:lnTo>
                    <a:pt x="91122" y="19224"/>
                  </a:lnTo>
                  <a:lnTo>
                    <a:pt x="94911" y="23841"/>
                  </a:lnTo>
                  <a:lnTo>
                    <a:pt x="99242" y="28539"/>
                  </a:lnTo>
                  <a:lnTo>
                    <a:pt x="101507" y="30903"/>
                  </a:lnTo>
                  <a:lnTo>
                    <a:pt x="103018" y="34066"/>
                  </a:lnTo>
                  <a:lnTo>
                    <a:pt x="104026" y="37763"/>
                  </a:lnTo>
                  <a:lnTo>
                    <a:pt x="104697" y="41815"/>
                  </a:lnTo>
                  <a:lnTo>
                    <a:pt x="105144" y="46104"/>
                  </a:lnTo>
                  <a:lnTo>
                    <a:pt x="105443" y="50550"/>
                  </a:lnTo>
                  <a:lnTo>
                    <a:pt x="105642" y="55102"/>
                  </a:lnTo>
                  <a:lnTo>
                    <a:pt x="104981" y="58930"/>
                  </a:lnTo>
                  <a:lnTo>
                    <a:pt x="102130" y="65301"/>
                  </a:lnTo>
                  <a:lnTo>
                    <a:pt x="100258" y="69698"/>
                  </a:lnTo>
                  <a:lnTo>
                    <a:pt x="98217" y="75011"/>
                  </a:lnTo>
                  <a:lnTo>
                    <a:pt x="96061" y="80935"/>
                  </a:lnTo>
                  <a:lnTo>
                    <a:pt x="93832" y="86471"/>
                  </a:lnTo>
                  <a:lnTo>
                    <a:pt x="91550" y="91749"/>
                  </a:lnTo>
                  <a:lnTo>
                    <a:pt x="89237" y="96856"/>
                  </a:lnTo>
                  <a:lnTo>
                    <a:pt x="86107" y="101848"/>
                  </a:lnTo>
                  <a:lnTo>
                    <a:pt x="82432" y="106763"/>
                  </a:lnTo>
                  <a:lnTo>
                    <a:pt x="78395" y="111627"/>
                  </a:lnTo>
                  <a:lnTo>
                    <a:pt x="74116" y="116458"/>
                  </a:lnTo>
                  <a:lnTo>
                    <a:pt x="65128" y="126058"/>
                  </a:lnTo>
                  <a:lnTo>
                    <a:pt x="51144" y="140388"/>
                  </a:lnTo>
                  <a:lnTo>
                    <a:pt x="47218" y="145157"/>
                  </a:lnTo>
                  <a:lnTo>
                    <a:pt x="43806" y="149923"/>
                  </a:lnTo>
                  <a:lnTo>
                    <a:pt x="40738" y="154688"/>
                  </a:lnTo>
                  <a:lnTo>
                    <a:pt x="37899" y="159453"/>
                  </a:lnTo>
                  <a:lnTo>
                    <a:pt x="35213" y="164216"/>
                  </a:lnTo>
                  <a:lnTo>
                    <a:pt x="32628" y="168980"/>
                  </a:lnTo>
                  <a:lnTo>
                    <a:pt x="30111" y="172949"/>
                  </a:lnTo>
                  <a:lnTo>
                    <a:pt x="25198" y="179476"/>
                  </a:lnTo>
                  <a:lnTo>
                    <a:pt x="20369" y="185022"/>
                  </a:lnTo>
                  <a:lnTo>
                    <a:pt x="15576" y="190133"/>
                  </a:lnTo>
                  <a:lnTo>
                    <a:pt x="10800" y="195051"/>
                  </a:lnTo>
                  <a:lnTo>
                    <a:pt x="9209" y="197473"/>
                  </a:lnTo>
                  <a:lnTo>
                    <a:pt x="7442" y="202282"/>
                  </a:lnTo>
                  <a:lnTo>
                    <a:pt x="6176" y="203882"/>
                  </a:lnTo>
                  <a:lnTo>
                    <a:pt x="4539" y="204948"/>
                  </a:lnTo>
                  <a:lnTo>
                    <a:pt x="2654" y="205659"/>
                  </a:lnTo>
                  <a:lnTo>
                    <a:pt x="1397" y="206927"/>
                  </a:lnTo>
                  <a:lnTo>
                    <a:pt x="559" y="208566"/>
                  </a:lnTo>
                  <a:lnTo>
                    <a:pt x="0" y="210452"/>
                  </a:lnTo>
                  <a:lnTo>
                    <a:pt x="422" y="211710"/>
                  </a:lnTo>
                  <a:lnTo>
                    <a:pt x="1497" y="212548"/>
                  </a:lnTo>
                  <a:lnTo>
                    <a:pt x="5132" y="213894"/>
                  </a:lnTo>
                  <a:lnTo>
                    <a:pt x="9555" y="214127"/>
                  </a:lnTo>
                  <a:lnTo>
                    <a:pt x="18953" y="214205"/>
                  </a:lnTo>
                  <a:lnTo>
                    <a:pt x="86031" y="214225"/>
                  </a:lnTo>
                  <a:lnTo>
                    <a:pt x="91907" y="213431"/>
                  </a:lnTo>
                  <a:lnTo>
                    <a:pt x="97411" y="212108"/>
                  </a:lnTo>
                  <a:lnTo>
                    <a:pt x="102668" y="210432"/>
                  </a:lnTo>
                  <a:lnTo>
                    <a:pt x="107761" y="209315"/>
                  </a:lnTo>
                  <a:lnTo>
                    <a:pt x="112744" y="208571"/>
                  </a:lnTo>
                  <a:lnTo>
                    <a:pt x="117653" y="208074"/>
                  </a:lnTo>
                  <a:lnTo>
                    <a:pt x="122513" y="207743"/>
                  </a:lnTo>
                  <a:lnTo>
                    <a:pt x="127341" y="207522"/>
                  </a:lnTo>
                  <a:lnTo>
                    <a:pt x="132146" y="207375"/>
                  </a:lnTo>
                  <a:lnTo>
                    <a:pt x="136938" y="206483"/>
                  </a:lnTo>
                  <a:lnTo>
                    <a:pt x="141719" y="205095"/>
                  </a:lnTo>
                  <a:lnTo>
                    <a:pt x="146495" y="203376"/>
                  </a:lnTo>
                  <a:lnTo>
                    <a:pt x="151266" y="202230"/>
                  </a:lnTo>
                  <a:lnTo>
                    <a:pt x="156034" y="201465"/>
                  </a:lnTo>
                  <a:lnTo>
                    <a:pt x="160800" y="200956"/>
                  </a:lnTo>
                  <a:lnTo>
                    <a:pt x="164772" y="200616"/>
                  </a:lnTo>
                  <a:lnTo>
                    <a:pt x="168213" y="200390"/>
                  </a:lnTo>
                  <a:lnTo>
                    <a:pt x="174154" y="200139"/>
                  </a:lnTo>
                  <a:lnTo>
                    <a:pt x="179440" y="200027"/>
                  </a:lnTo>
                  <a:lnTo>
                    <a:pt x="181167" y="200791"/>
                  </a:lnTo>
                  <a:lnTo>
                    <a:pt x="182318" y="202094"/>
                  </a:lnTo>
                  <a:lnTo>
                    <a:pt x="183085" y="203756"/>
                  </a:lnTo>
                  <a:lnTo>
                    <a:pt x="184391" y="204864"/>
                  </a:lnTo>
                  <a:lnTo>
                    <a:pt x="186056" y="205603"/>
                  </a:lnTo>
                  <a:lnTo>
                    <a:pt x="191666" y="207055"/>
                  </a:lnTo>
                  <a:lnTo>
                    <a:pt x="193837" y="204953"/>
                  </a:lnTo>
                  <a:lnTo>
                    <a:pt x="198908" y="19993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SMARTPenAnnotation240"/>
            <p:cNvSpPr/>
            <p:nvPr/>
          </p:nvSpPr>
          <p:spPr>
            <a:xfrm>
              <a:off x="7250906" y="985837"/>
              <a:ext cx="156742" cy="371476"/>
            </a:xfrm>
            <a:custGeom>
              <a:avLst/>
              <a:gdLst/>
              <a:ahLst/>
              <a:cxnLst/>
              <a:rect l="0" t="0" r="0" b="0"/>
              <a:pathLst>
                <a:path w="156742" h="371476">
                  <a:moveTo>
                    <a:pt x="0" y="0"/>
                  </a:moveTo>
                  <a:lnTo>
                    <a:pt x="0" y="10642"/>
                  </a:lnTo>
                  <a:lnTo>
                    <a:pt x="794" y="12651"/>
                  </a:lnTo>
                  <a:lnTo>
                    <a:pt x="3793" y="17000"/>
                  </a:lnTo>
                  <a:lnTo>
                    <a:pt x="7771" y="21578"/>
                  </a:lnTo>
                  <a:lnTo>
                    <a:pt x="12185" y="26259"/>
                  </a:lnTo>
                  <a:lnTo>
                    <a:pt x="16793" y="30985"/>
                  </a:lnTo>
                  <a:lnTo>
                    <a:pt x="19926" y="33357"/>
                  </a:lnTo>
                  <a:lnTo>
                    <a:pt x="23603" y="35732"/>
                  </a:lnTo>
                  <a:lnTo>
                    <a:pt x="27641" y="38109"/>
                  </a:lnTo>
                  <a:lnTo>
                    <a:pt x="31127" y="40487"/>
                  </a:lnTo>
                  <a:lnTo>
                    <a:pt x="34246" y="42866"/>
                  </a:lnTo>
                  <a:lnTo>
                    <a:pt x="37118" y="45246"/>
                  </a:lnTo>
                  <a:lnTo>
                    <a:pt x="40621" y="48420"/>
                  </a:lnTo>
                  <a:lnTo>
                    <a:pt x="48745" y="56181"/>
                  </a:lnTo>
                  <a:lnTo>
                    <a:pt x="119065" y="126209"/>
                  </a:lnTo>
                  <a:lnTo>
                    <a:pt x="123033" y="131765"/>
                  </a:lnTo>
                  <a:lnTo>
                    <a:pt x="126472" y="137849"/>
                  </a:lnTo>
                  <a:lnTo>
                    <a:pt x="142689" y="171009"/>
                  </a:lnTo>
                  <a:lnTo>
                    <a:pt x="152363" y="190413"/>
                  </a:lnTo>
                  <a:lnTo>
                    <a:pt x="153962" y="195998"/>
                  </a:lnTo>
                  <a:lnTo>
                    <a:pt x="155029" y="202103"/>
                  </a:lnTo>
                  <a:lnTo>
                    <a:pt x="155740" y="208554"/>
                  </a:lnTo>
                  <a:lnTo>
                    <a:pt x="156530" y="219955"/>
                  </a:lnTo>
                  <a:lnTo>
                    <a:pt x="156741" y="225218"/>
                  </a:lnTo>
                  <a:lnTo>
                    <a:pt x="156088" y="231108"/>
                  </a:lnTo>
                  <a:lnTo>
                    <a:pt x="154859" y="237416"/>
                  </a:lnTo>
                  <a:lnTo>
                    <a:pt x="153245" y="244002"/>
                  </a:lnTo>
                  <a:lnTo>
                    <a:pt x="149336" y="255554"/>
                  </a:lnTo>
                  <a:lnTo>
                    <a:pt x="147181" y="260857"/>
                  </a:lnTo>
                  <a:lnTo>
                    <a:pt x="144158" y="265979"/>
                  </a:lnTo>
                  <a:lnTo>
                    <a:pt x="140556" y="270982"/>
                  </a:lnTo>
                  <a:lnTo>
                    <a:pt x="136567" y="275905"/>
                  </a:lnTo>
                  <a:lnTo>
                    <a:pt x="132319" y="280774"/>
                  </a:lnTo>
                  <a:lnTo>
                    <a:pt x="127900" y="285608"/>
                  </a:lnTo>
                  <a:lnTo>
                    <a:pt x="118757" y="295212"/>
                  </a:lnTo>
                  <a:lnTo>
                    <a:pt x="95210" y="319079"/>
                  </a:lnTo>
                  <a:lnTo>
                    <a:pt x="90461" y="323051"/>
                  </a:lnTo>
                  <a:lnTo>
                    <a:pt x="85708" y="326492"/>
                  </a:lnTo>
                  <a:lnTo>
                    <a:pt x="80951" y="329580"/>
                  </a:lnTo>
                  <a:lnTo>
                    <a:pt x="76986" y="333226"/>
                  </a:lnTo>
                  <a:lnTo>
                    <a:pt x="73549" y="337245"/>
                  </a:lnTo>
                  <a:lnTo>
                    <a:pt x="70464" y="341511"/>
                  </a:lnTo>
                  <a:lnTo>
                    <a:pt x="66820" y="345149"/>
                  </a:lnTo>
                  <a:lnTo>
                    <a:pt x="62803" y="348368"/>
                  </a:lnTo>
                  <a:lnTo>
                    <a:pt x="58537" y="351308"/>
                  </a:lnTo>
                  <a:lnTo>
                    <a:pt x="54900" y="353268"/>
                  </a:lnTo>
                  <a:lnTo>
                    <a:pt x="51681" y="354574"/>
                  </a:lnTo>
                  <a:lnTo>
                    <a:pt x="48742" y="355445"/>
                  </a:lnTo>
                  <a:lnTo>
                    <a:pt x="45988" y="356820"/>
                  </a:lnTo>
                  <a:lnTo>
                    <a:pt x="43359" y="358530"/>
                  </a:lnTo>
                  <a:lnTo>
                    <a:pt x="40812" y="360464"/>
                  </a:lnTo>
                  <a:lnTo>
                    <a:pt x="38320" y="361753"/>
                  </a:lnTo>
                  <a:lnTo>
                    <a:pt x="33436" y="363185"/>
                  </a:lnTo>
                  <a:lnTo>
                    <a:pt x="31815" y="364361"/>
                  </a:lnTo>
                  <a:lnTo>
                    <a:pt x="30735" y="365939"/>
                  </a:lnTo>
                  <a:lnTo>
                    <a:pt x="28575" y="3714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SMARTPenAnnotation241"/>
            <p:cNvSpPr/>
            <p:nvPr/>
          </p:nvSpPr>
          <p:spPr>
            <a:xfrm>
              <a:off x="7715250" y="1085850"/>
              <a:ext cx="64294" cy="235744"/>
            </a:xfrm>
            <a:custGeom>
              <a:avLst/>
              <a:gdLst/>
              <a:ahLst/>
              <a:cxnLst/>
              <a:rect l="0" t="0" r="0" b="0"/>
              <a:pathLst>
                <a:path w="64294" h="235744">
                  <a:moveTo>
                    <a:pt x="0" y="0"/>
                  </a:moveTo>
                  <a:lnTo>
                    <a:pt x="9942" y="9943"/>
                  </a:lnTo>
                  <a:lnTo>
                    <a:pt x="11391" y="12978"/>
                  </a:lnTo>
                  <a:lnTo>
                    <a:pt x="12356" y="16589"/>
                  </a:lnTo>
                  <a:lnTo>
                    <a:pt x="13000" y="20585"/>
                  </a:lnTo>
                  <a:lnTo>
                    <a:pt x="14223" y="24042"/>
                  </a:lnTo>
                  <a:lnTo>
                    <a:pt x="15831" y="27140"/>
                  </a:lnTo>
                  <a:lnTo>
                    <a:pt x="17698" y="30000"/>
                  </a:lnTo>
                  <a:lnTo>
                    <a:pt x="19736" y="33493"/>
                  </a:lnTo>
                  <a:lnTo>
                    <a:pt x="21889" y="37410"/>
                  </a:lnTo>
                  <a:lnTo>
                    <a:pt x="24117" y="41609"/>
                  </a:lnTo>
                  <a:lnTo>
                    <a:pt x="25603" y="46789"/>
                  </a:lnTo>
                  <a:lnTo>
                    <a:pt x="26594" y="52624"/>
                  </a:lnTo>
                  <a:lnTo>
                    <a:pt x="27254" y="58895"/>
                  </a:lnTo>
                  <a:lnTo>
                    <a:pt x="27695" y="65457"/>
                  </a:lnTo>
                  <a:lnTo>
                    <a:pt x="27988" y="72213"/>
                  </a:lnTo>
                  <a:lnTo>
                    <a:pt x="28401" y="90981"/>
                  </a:lnTo>
                  <a:lnTo>
                    <a:pt x="28458" y="96373"/>
                  </a:lnTo>
                  <a:lnTo>
                    <a:pt x="29292" y="102348"/>
                  </a:lnTo>
                  <a:lnTo>
                    <a:pt x="30639" y="108713"/>
                  </a:lnTo>
                  <a:lnTo>
                    <a:pt x="32332" y="115338"/>
                  </a:lnTo>
                  <a:lnTo>
                    <a:pt x="33461" y="121342"/>
                  </a:lnTo>
                  <a:lnTo>
                    <a:pt x="34214" y="126932"/>
                  </a:lnTo>
                  <a:lnTo>
                    <a:pt x="34715" y="132246"/>
                  </a:lnTo>
                  <a:lnTo>
                    <a:pt x="35049" y="138170"/>
                  </a:lnTo>
                  <a:lnTo>
                    <a:pt x="35421" y="151102"/>
                  </a:lnTo>
                  <a:lnTo>
                    <a:pt x="35660" y="168195"/>
                  </a:lnTo>
                  <a:lnTo>
                    <a:pt x="35692" y="176882"/>
                  </a:lnTo>
                  <a:lnTo>
                    <a:pt x="36495" y="181421"/>
                  </a:lnTo>
                  <a:lnTo>
                    <a:pt x="37824" y="186035"/>
                  </a:lnTo>
                  <a:lnTo>
                    <a:pt x="39503" y="190698"/>
                  </a:lnTo>
                  <a:lnTo>
                    <a:pt x="41369" y="197996"/>
                  </a:lnTo>
                  <a:lnTo>
                    <a:pt x="41867" y="201054"/>
                  </a:lnTo>
                  <a:lnTo>
                    <a:pt x="42992" y="203886"/>
                  </a:lnTo>
                  <a:lnTo>
                    <a:pt x="44536" y="206567"/>
                  </a:lnTo>
                  <a:lnTo>
                    <a:pt x="46359" y="209149"/>
                  </a:lnTo>
                  <a:lnTo>
                    <a:pt x="47576" y="211664"/>
                  </a:lnTo>
                  <a:lnTo>
                    <a:pt x="48925" y="216574"/>
                  </a:lnTo>
                  <a:lnTo>
                    <a:pt x="50079" y="218995"/>
                  </a:lnTo>
                  <a:lnTo>
                    <a:pt x="51643" y="221403"/>
                  </a:lnTo>
                  <a:lnTo>
                    <a:pt x="53478" y="223802"/>
                  </a:lnTo>
                  <a:lnTo>
                    <a:pt x="55495" y="226195"/>
                  </a:lnTo>
                  <a:lnTo>
                    <a:pt x="57635" y="228584"/>
                  </a:lnTo>
                  <a:lnTo>
                    <a:pt x="64293" y="23574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SMARTPenAnnotation242"/>
            <p:cNvSpPr/>
            <p:nvPr/>
          </p:nvSpPr>
          <p:spPr>
            <a:xfrm>
              <a:off x="7644805" y="1185862"/>
              <a:ext cx="256183" cy="21432"/>
            </a:xfrm>
            <a:custGeom>
              <a:avLst/>
              <a:gdLst/>
              <a:ahLst/>
              <a:cxnLst/>
              <a:rect l="0" t="0" r="0" b="0"/>
              <a:pathLst>
                <a:path w="256183" h="21432">
                  <a:moveTo>
                    <a:pt x="6151" y="21431"/>
                  </a:moveTo>
                  <a:lnTo>
                    <a:pt x="2358" y="21431"/>
                  </a:lnTo>
                  <a:lnTo>
                    <a:pt x="1241" y="20638"/>
                  </a:lnTo>
                  <a:lnTo>
                    <a:pt x="497" y="19315"/>
                  </a:lnTo>
                  <a:lnTo>
                    <a:pt x="0" y="17639"/>
                  </a:lnTo>
                  <a:lnTo>
                    <a:pt x="464" y="16522"/>
                  </a:lnTo>
                  <a:lnTo>
                    <a:pt x="1566" y="15777"/>
                  </a:lnTo>
                  <a:lnTo>
                    <a:pt x="5245" y="14582"/>
                  </a:lnTo>
                  <a:lnTo>
                    <a:pt x="9982" y="14418"/>
                  </a:lnTo>
                  <a:lnTo>
                    <a:pt x="13467" y="14375"/>
                  </a:lnTo>
                  <a:lnTo>
                    <a:pt x="17378" y="13552"/>
                  </a:lnTo>
                  <a:lnTo>
                    <a:pt x="21574" y="12210"/>
                  </a:lnTo>
                  <a:lnTo>
                    <a:pt x="25957" y="10521"/>
                  </a:lnTo>
                  <a:lnTo>
                    <a:pt x="30468" y="9395"/>
                  </a:lnTo>
                  <a:lnTo>
                    <a:pt x="35062" y="8645"/>
                  </a:lnTo>
                  <a:lnTo>
                    <a:pt x="39713" y="8144"/>
                  </a:lnTo>
                  <a:lnTo>
                    <a:pt x="45193" y="7811"/>
                  </a:lnTo>
                  <a:lnTo>
                    <a:pt x="57634" y="7440"/>
                  </a:lnTo>
                  <a:lnTo>
                    <a:pt x="80908" y="7202"/>
                  </a:lnTo>
                  <a:lnTo>
                    <a:pt x="221455" y="7144"/>
                  </a:lnTo>
                  <a:lnTo>
                    <a:pt x="227474" y="6350"/>
                  </a:lnTo>
                  <a:lnTo>
                    <a:pt x="233075" y="5027"/>
                  </a:lnTo>
                  <a:lnTo>
                    <a:pt x="238395" y="3351"/>
                  </a:lnTo>
                  <a:lnTo>
                    <a:pt x="242737" y="2234"/>
                  </a:lnTo>
                  <a:lnTo>
                    <a:pt x="246424" y="1490"/>
                  </a:lnTo>
                  <a:lnTo>
                    <a:pt x="256182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SMARTPenAnnotation243"/>
            <p:cNvSpPr/>
            <p:nvPr/>
          </p:nvSpPr>
          <p:spPr>
            <a:xfrm>
              <a:off x="8072561" y="1057275"/>
              <a:ext cx="228317" cy="300038"/>
            </a:xfrm>
            <a:custGeom>
              <a:avLst/>
              <a:gdLst/>
              <a:ahLst/>
              <a:cxnLst/>
              <a:rect l="0" t="0" r="0" b="0"/>
              <a:pathLst>
                <a:path w="228317" h="300038">
                  <a:moveTo>
                    <a:pt x="64170" y="0"/>
                  </a:moveTo>
                  <a:lnTo>
                    <a:pt x="60377" y="0"/>
                  </a:lnTo>
                  <a:lnTo>
                    <a:pt x="58466" y="793"/>
                  </a:lnTo>
                  <a:lnTo>
                    <a:pt x="51813" y="5654"/>
                  </a:lnTo>
                  <a:lnTo>
                    <a:pt x="51169" y="6150"/>
                  </a:lnTo>
                  <a:lnTo>
                    <a:pt x="50740" y="7275"/>
                  </a:lnTo>
                  <a:lnTo>
                    <a:pt x="50264" y="10641"/>
                  </a:lnTo>
                  <a:lnTo>
                    <a:pt x="49343" y="12650"/>
                  </a:lnTo>
                  <a:lnTo>
                    <a:pt x="46203" y="16999"/>
                  </a:lnTo>
                  <a:lnTo>
                    <a:pt x="45048" y="20064"/>
                  </a:lnTo>
                  <a:lnTo>
                    <a:pt x="43765" y="27702"/>
                  </a:lnTo>
                  <a:lnTo>
                    <a:pt x="41078" y="36389"/>
                  </a:lnTo>
                  <a:lnTo>
                    <a:pt x="37239" y="45541"/>
                  </a:lnTo>
                  <a:lnTo>
                    <a:pt x="32886" y="54901"/>
                  </a:lnTo>
                  <a:lnTo>
                    <a:pt x="31407" y="59619"/>
                  </a:lnTo>
                  <a:lnTo>
                    <a:pt x="30421" y="64352"/>
                  </a:lnTo>
                  <a:lnTo>
                    <a:pt x="29765" y="69095"/>
                  </a:lnTo>
                  <a:lnTo>
                    <a:pt x="28533" y="73845"/>
                  </a:lnTo>
                  <a:lnTo>
                    <a:pt x="26919" y="78598"/>
                  </a:lnTo>
                  <a:lnTo>
                    <a:pt x="25048" y="83355"/>
                  </a:lnTo>
                  <a:lnTo>
                    <a:pt x="20853" y="94990"/>
                  </a:lnTo>
                  <a:lnTo>
                    <a:pt x="18623" y="101427"/>
                  </a:lnTo>
                  <a:lnTo>
                    <a:pt x="16342" y="107305"/>
                  </a:lnTo>
                  <a:lnTo>
                    <a:pt x="14029" y="112812"/>
                  </a:lnTo>
                  <a:lnTo>
                    <a:pt x="11692" y="118070"/>
                  </a:lnTo>
                  <a:lnTo>
                    <a:pt x="6979" y="128146"/>
                  </a:lnTo>
                  <a:lnTo>
                    <a:pt x="4612" y="133056"/>
                  </a:lnTo>
                  <a:lnTo>
                    <a:pt x="3034" y="137916"/>
                  </a:lnTo>
                  <a:lnTo>
                    <a:pt x="1981" y="142744"/>
                  </a:lnTo>
                  <a:lnTo>
                    <a:pt x="1280" y="147550"/>
                  </a:lnTo>
                  <a:lnTo>
                    <a:pt x="812" y="153135"/>
                  </a:lnTo>
                  <a:lnTo>
                    <a:pt x="499" y="159240"/>
                  </a:lnTo>
                  <a:lnTo>
                    <a:pt x="154" y="171579"/>
                  </a:lnTo>
                  <a:lnTo>
                    <a:pt x="0" y="182355"/>
                  </a:lnTo>
                  <a:lnTo>
                    <a:pt x="753" y="187451"/>
                  </a:lnTo>
                  <a:lnTo>
                    <a:pt x="2047" y="192436"/>
                  </a:lnTo>
                  <a:lnTo>
                    <a:pt x="5604" y="201414"/>
                  </a:lnTo>
                  <a:lnTo>
                    <a:pt x="9830" y="208051"/>
                  </a:lnTo>
                  <a:lnTo>
                    <a:pt x="14354" y="215762"/>
                  </a:lnTo>
                  <a:lnTo>
                    <a:pt x="19011" y="224482"/>
                  </a:lnTo>
                  <a:lnTo>
                    <a:pt x="23726" y="233649"/>
                  </a:lnTo>
                  <a:lnTo>
                    <a:pt x="30585" y="240898"/>
                  </a:lnTo>
                  <a:lnTo>
                    <a:pt x="34635" y="243942"/>
                  </a:lnTo>
                  <a:lnTo>
                    <a:pt x="41254" y="249441"/>
                  </a:lnTo>
                  <a:lnTo>
                    <a:pt x="47635" y="254531"/>
                  </a:lnTo>
                  <a:lnTo>
                    <a:pt x="51559" y="257000"/>
                  </a:lnTo>
                  <a:lnTo>
                    <a:pt x="55763" y="259439"/>
                  </a:lnTo>
                  <a:lnTo>
                    <a:pt x="60152" y="261066"/>
                  </a:lnTo>
                  <a:lnTo>
                    <a:pt x="64667" y="262150"/>
                  </a:lnTo>
                  <a:lnTo>
                    <a:pt x="69263" y="262873"/>
                  </a:lnTo>
                  <a:lnTo>
                    <a:pt x="74709" y="264148"/>
                  </a:lnTo>
                  <a:lnTo>
                    <a:pt x="80721" y="265792"/>
                  </a:lnTo>
                  <a:lnTo>
                    <a:pt x="87110" y="267682"/>
                  </a:lnTo>
                  <a:lnTo>
                    <a:pt x="92957" y="268942"/>
                  </a:lnTo>
                  <a:lnTo>
                    <a:pt x="98443" y="269782"/>
                  </a:lnTo>
                  <a:lnTo>
                    <a:pt x="103687" y="270342"/>
                  </a:lnTo>
                  <a:lnTo>
                    <a:pt x="108771" y="269922"/>
                  </a:lnTo>
                  <a:lnTo>
                    <a:pt x="113748" y="268848"/>
                  </a:lnTo>
                  <a:lnTo>
                    <a:pt x="118653" y="267338"/>
                  </a:lnTo>
                  <a:lnTo>
                    <a:pt x="124304" y="266331"/>
                  </a:lnTo>
                  <a:lnTo>
                    <a:pt x="130453" y="265660"/>
                  </a:lnTo>
                  <a:lnTo>
                    <a:pt x="136934" y="265213"/>
                  </a:lnTo>
                  <a:lnTo>
                    <a:pt x="143635" y="264121"/>
                  </a:lnTo>
                  <a:lnTo>
                    <a:pt x="150484" y="262599"/>
                  </a:lnTo>
                  <a:lnTo>
                    <a:pt x="157431" y="260791"/>
                  </a:lnTo>
                  <a:lnTo>
                    <a:pt x="162857" y="258792"/>
                  </a:lnTo>
                  <a:lnTo>
                    <a:pt x="167267" y="256665"/>
                  </a:lnTo>
                  <a:lnTo>
                    <a:pt x="171002" y="254454"/>
                  </a:lnTo>
                  <a:lnTo>
                    <a:pt x="175078" y="252979"/>
                  </a:lnTo>
                  <a:lnTo>
                    <a:pt x="179384" y="251997"/>
                  </a:lnTo>
                  <a:lnTo>
                    <a:pt x="183842" y="251341"/>
                  </a:lnTo>
                  <a:lnTo>
                    <a:pt x="188402" y="249317"/>
                  </a:lnTo>
                  <a:lnTo>
                    <a:pt x="193029" y="246380"/>
                  </a:lnTo>
                  <a:lnTo>
                    <a:pt x="197700" y="242834"/>
                  </a:lnTo>
                  <a:lnTo>
                    <a:pt x="202403" y="239677"/>
                  </a:lnTo>
                  <a:lnTo>
                    <a:pt x="207125" y="236778"/>
                  </a:lnTo>
                  <a:lnTo>
                    <a:pt x="211860" y="234052"/>
                  </a:lnTo>
                  <a:lnTo>
                    <a:pt x="215812" y="231441"/>
                  </a:lnTo>
                  <a:lnTo>
                    <a:pt x="222318" y="226423"/>
                  </a:lnTo>
                  <a:lnTo>
                    <a:pt x="224372" y="223973"/>
                  </a:lnTo>
                  <a:lnTo>
                    <a:pt x="225740" y="221547"/>
                  </a:lnTo>
                  <a:lnTo>
                    <a:pt x="227260" y="216734"/>
                  </a:lnTo>
                  <a:lnTo>
                    <a:pt x="228116" y="209561"/>
                  </a:lnTo>
                  <a:lnTo>
                    <a:pt x="228316" y="204792"/>
                  </a:lnTo>
                  <a:lnTo>
                    <a:pt x="227575" y="202409"/>
                  </a:lnTo>
                  <a:lnTo>
                    <a:pt x="224637" y="197645"/>
                  </a:lnTo>
                  <a:lnTo>
                    <a:pt x="222741" y="196057"/>
                  </a:lnTo>
                  <a:lnTo>
                    <a:pt x="220684" y="194998"/>
                  </a:lnTo>
                  <a:lnTo>
                    <a:pt x="218519" y="194292"/>
                  </a:lnTo>
                  <a:lnTo>
                    <a:pt x="213996" y="191391"/>
                  </a:lnTo>
                  <a:lnTo>
                    <a:pt x="211679" y="189507"/>
                  </a:lnTo>
                  <a:lnTo>
                    <a:pt x="208547" y="188250"/>
                  </a:lnTo>
                  <a:lnTo>
                    <a:pt x="204871" y="187412"/>
                  </a:lnTo>
                  <a:lnTo>
                    <a:pt x="200834" y="186854"/>
                  </a:lnTo>
                  <a:lnTo>
                    <a:pt x="196554" y="186482"/>
                  </a:lnTo>
                  <a:lnTo>
                    <a:pt x="192114" y="186233"/>
                  </a:lnTo>
                  <a:lnTo>
                    <a:pt x="183739" y="185958"/>
                  </a:lnTo>
                  <a:lnTo>
                    <a:pt x="177373" y="185835"/>
                  </a:lnTo>
                  <a:lnTo>
                    <a:pt x="173769" y="186596"/>
                  </a:lnTo>
                  <a:lnTo>
                    <a:pt x="169780" y="187897"/>
                  </a:lnTo>
                  <a:lnTo>
                    <a:pt x="165533" y="189558"/>
                  </a:lnTo>
                  <a:lnTo>
                    <a:pt x="158697" y="193521"/>
                  </a:lnTo>
                  <a:lnTo>
                    <a:pt x="152219" y="197928"/>
                  </a:lnTo>
                  <a:lnTo>
                    <a:pt x="148270" y="200214"/>
                  </a:lnTo>
                  <a:lnTo>
                    <a:pt x="139647" y="204871"/>
                  </a:lnTo>
                  <a:lnTo>
                    <a:pt x="130524" y="209587"/>
                  </a:lnTo>
                  <a:lnTo>
                    <a:pt x="126662" y="212749"/>
                  </a:lnTo>
                  <a:lnTo>
                    <a:pt x="120255" y="220497"/>
                  </a:lnTo>
                  <a:lnTo>
                    <a:pt x="114761" y="227115"/>
                  </a:lnTo>
                  <a:lnTo>
                    <a:pt x="112185" y="229991"/>
                  </a:lnTo>
                  <a:lnTo>
                    <a:pt x="110467" y="233496"/>
                  </a:lnTo>
                  <a:lnTo>
                    <a:pt x="108559" y="241624"/>
                  </a:lnTo>
                  <a:lnTo>
                    <a:pt x="105594" y="248411"/>
                  </a:lnTo>
                  <a:lnTo>
                    <a:pt x="99463" y="256695"/>
                  </a:lnTo>
                  <a:lnTo>
                    <a:pt x="97223" y="259236"/>
                  </a:lnTo>
                  <a:lnTo>
                    <a:pt x="95731" y="261724"/>
                  </a:lnTo>
                  <a:lnTo>
                    <a:pt x="94072" y="266605"/>
                  </a:lnTo>
                  <a:lnTo>
                    <a:pt x="93138" y="273815"/>
                  </a:lnTo>
                  <a:lnTo>
                    <a:pt x="92862" y="280979"/>
                  </a:lnTo>
                  <a:lnTo>
                    <a:pt x="93617" y="283363"/>
                  </a:lnTo>
                  <a:lnTo>
                    <a:pt x="98906" y="291481"/>
                  </a:lnTo>
                  <a:lnTo>
                    <a:pt x="98439" y="292746"/>
                  </a:lnTo>
                  <a:lnTo>
                    <a:pt x="95805" y="296267"/>
                  </a:lnTo>
                  <a:lnTo>
                    <a:pt x="95579" y="297524"/>
                  </a:lnTo>
                  <a:lnTo>
                    <a:pt x="96221" y="298362"/>
                  </a:lnTo>
                  <a:lnTo>
                    <a:pt x="99889" y="30003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SMARTPenAnnotation244"/>
            <p:cNvSpPr/>
            <p:nvPr/>
          </p:nvSpPr>
          <p:spPr>
            <a:xfrm>
              <a:off x="5779296" y="1535995"/>
              <a:ext cx="249905" cy="307092"/>
            </a:xfrm>
            <a:custGeom>
              <a:avLst/>
              <a:gdLst/>
              <a:ahLst/>
              <a:cxnLst/>
              <a:rect l="0" t="0" r="0" b="0"/>
              <a:pathLst>
                <a:path w="249905" h="307092">
                  <a:moveTo>
                    <a:pt x="192879" y="14198"/>
                  </a:moveTo>
                  <a:lnTo>
                    <a:pt x="186029" y="7349"/>
                  </a:lnTo>
                  <a:lnTo>
                    <a:pt x="180090" y="7113"/>
                  </a:lnTo>
                  <a:lnTo>
                    <a:pt x="136759" y="7055"/>
                  </a:lnTo>
                  <a:lnTo>
                    <a:pt x="132447" y="7848"/>
                  </a:lnTo>
                  <a:lnTo>
                    <a:pt x="127985" y="9171"/>
                  </a:lnTo>
                  <a:lnTo>
                    <a:pt x="123422" y="10847"/>
                  </a:lnTo>
                  <a:lnTo>
                    <a:pt x="117999" y="11964"/>
                  </a:lnTo>
                  <a:lnTo>
                    <a:pt x="112003" y="12709"/>
                  </a:lnTo>
                  <a:lnTo>
                    <a:pt x="105624" y="13205"/>
                  </a:lnTo>
                  <a:lnTo>
                    <a:pt x="99784" y="13536"/>
                  </a:lnTo>
                  <a:lnTo>
                    <a:pt x="89061" y="13904"/>
                  </a:lnTo>
                  <a:lnTo>
                    <a:pt x="69243" y="14140"/>
                  </a:lnTo>
                  <a:lnTo>
                    <a:pt x="37112" y="14196"/>
                  </a:lnTo>
                  <a:lnTo>
                    <a:pt x="33471" y="13403"/>
                  </a:lnTo>
                  <a:lnTo>
                    <a:pt x="24555" y="9288"/>
                  </a:lnTo>
                  <a:lnTo>
                    <a:pt x="16887" y="7716"/>
                  </a:lnTo>
                  <a:lnTo>
                    <a:pt x="12002" y="7349"/>
                  </a:lnTo>
                  <a:lnTo>
                    <a:pt x="10381" y="6457"/>
                  </a:lnTo>
                  <a:lnTo>
                    <a:pt x="9301" y="5069"/>
                  </a:lnTo>
                  <a:lnTo>
                    <a:pt x="7179" y="0"/>
                  </a:lnTo>
                  <a:lnTo>
                    <a:pt x="7143" y="8733"/>
                  </a:lnTo>
                  <a:lnTo>
                    <a:pt x="7141" y="112831"/>
                  </a:lnTo>
                  <a:lnTo>
                    <a:pt x="6347" y="116466"/>
                  </a:lnTo>
                  <a:lnTo>
                    <a:pt x="2231" y="125374"/>
                  </a:lnTo>
                  <a:lnTo>
                    <a:pt x="990" y="130549"/>
                  </a:lnTo>
                  <a:lnTo>
                    <a:pt x="438" y="137612"/>
                  </a:lnTo>
                  <a:lnTo>
                    <a:pt x="193" y="145249"/>
                  </a:lnTo>
                  <a:lnTo>
                    <a:pt x="36" y="156619"/>
                  </a:lnTo>
                  <a:lnTo>
                    <a:pt x="0" y="163772"/>
                  </a:lnTo>
                  <a:lnTo>
                    <a:pt x="7133" y="171353"/>
                  </a:lnTo>
                  <a:lnTo>
                    <a:pt x="10931" y="167566"/>
                  </a:lnTo>
                  <a:lnTo>
                    <a:pt x="17028" y="163589"/>
                  </a:lnTo>
                  <a:lnTo>
                    <a:pt x="20876" y="161417"/>
                  </a:lnTo>
                  <a:lnTo>
                    <a:pt x="29385" y="156887"/>
                  </a:lnTo>
                  <a:lnTo>
                    <a:pt x="33877" y="154568"/>
                  </a:lnTo>
                  <a:lnTo>
                    <a:pt x="40984" y="149874"/>
                  </a:lnTo>
                  <a:lnTo>
                    <a:pt x="43990" y="147511"/>
                  </a:lnTo>
                  <a:lnTo>
                    <a:pt x="48376" y="145142"/>
                  </a:lnTo>
                  <a:lnTo>
                    <a:pt x="53681" y="142769"/>
                  </a:lnTo>
                  <a:lnTo>
                    <a:pt x="59599" y="140394"/>
                  </a:lnTo>
                  <a:lnTo>
                    <a:pt x="65132" y="138810"/>
                  </a:lnTo>
                  <a:lnTo>
                    <a:pt x="70408" y="137754"/>
                  </a:lnTo>
                  <a:lnTo>
                    <a:pt x="75512" y="137050"/>
                  </a:lnTo>
                  <a:lnTo>
                    <a:pt x="80504" y="135787"/>
                  </a:lnTo>
                  <a:lnTo>
                    <a:pt x="85418" y="134151"/>
                  </a:lnTo>
                  <a:lnTo>
                    <a:pt x="90282" y="132267"/>
                  </a:lnTo>
                  <a:lnTo>
                    <a:pt x="95112" y="131010"/>
                  </a:lnTo>
                  <a:lnTo>
                    <a:pt x="99919" y="130173"/>
                  </a:lnTo>
                  <a:lnTo>
                    <a:pt x="104712" y="129615"/>
                  </a:lnTo>
                  <a:lnTo>
                    <a:pt x="110289" y="129243"/>
                  </a:lnTo>
                  <a:lnTo>
                    <a:pt x="116387" y="128995"/>
                  </a:lnTo>
                  <a:lnTo>
                    <a:pt x="122835" y="128829"/>
                  </a:lnTo>
                  <a:lnTo>
                    <a:pt x="128720" y="129513"/>
                  </a:lnTo>
                  <a:lnTo>
                    <a:pt x="134231" y="130762"/>
                  </a:lnTo>
                  <a:lnTo>
                    <a:pt x="139493" y="132389"/>
                  </a:lnTo>
                  <a:lnTo>
                    <a:pt x="144588" y="133473"/>
                  </a:lnTo>
                  <a:lnTo>
                    <a:pt x="149573" y="134196"/>
                  </a:lnTo>
                  <a:lnTo>
                    <a:pt x="154483" y="134678"/>
                  </a:lnTo>
                  <a:lnTo>
                    <a:pt x="160138" y="135793"/>
                  </a:lnTo>
                  <a:lnTo>
                    <a:pt x="166289" y="137330"/>
                  </a:lnTo>
                  <a:lnTo>
                    <a:pt x="172770" y="139149"/>
                  </a:lnTo>
                  <a:lnTo>
                    <a:pt x="177886" y="141155"/>
                  </a:lnTo>
                  <a:lnTo>
                    <a:pt x="185686" y="145500"/>
                  </a:lnTo>
                  <a:lnTo>
                    <a:pt x="189671" y="148564"/>
                  </a:lnTo>
                  <a:lnTo>
                    <a:pt x="193915" y="152194"/>
                  </a:lnTo>
                  <a:lnTo>
                    <a:pt x="198332" y="156202"/>
                  </a:lnTo>
                  <a:lnTo>
                    <a:pt x="202864" y="159667"/>
                  </a:lnTo>
                  <a:lnTo>
                    <a:pt x="207473" y="162771"/>
                  </a:lnTo>
                  <a:lnTo>
                    <a:pt x="212134" y="165635"/>
                  </a:lnTo>
                  <a:lnTo>
                    <a:pt x="219428" y="173049"/>
                  </a:lnTo>
                  <a:lnTo>
                    <a:pt x="225316" y="180842"/>
                  </a:lnTo>
                  <a:lnTo>
                    <a:pt x="233093" y="189692"/>
                  </a:lnTo>
                  <a:lnTo>
                    <a:pt x="240424" y="198135"/>
                  </a:lnTo>
                  <a:lnTo>
                    <a:pt x="245231" y="206015"/>
                  </a:lnTo>
                  <a:lnTo>
                    <a:pt x="247896" y="212692"/>
                  </a:lnTo>
                  <a:lnTo>
                    <a:pt x="249080" y="219099"/>
                  </a:lnTo>
                  <a:lnTo>
                    <a:pt x="249607" y="227238"/>
                  </a:lnTo>
                  <a:lnTo>
                    <a:pt x="249841" y="234031"/>
                  </a:lnTo>
                  <a:lnTo>
                    <a:pt x="249904" y="236953"/>
                  </a:lnTo>
                  <a:lnTo>
                    <a:pt x="249152" y="239695"/>
                  </a:lnTo>
                  <a:lnTo>
                    <a:pt x="246199" y="244859"/>
                  </a:lnTo>
                  <a:lnTo>
                    <a:pt x="240074" y="252228"/>
                  </a:lnTo>
                  <a:lnTo>
                    <a:pt x="237837" y="253847"/>
                  </a:lnTo>
                  <a:lnTo>
                    <a:pt x="230894" y="256920"/>
                  </a:lnTo>
                  <a:lnTo>
                    <a:pt x="223810" y="262505"/>
                  </a:lnTo>
                  <a:lnTo>
                    <a:pt x="219061" y="266903"/>
                  </a:lnTo>
                  <a:lnTo>
                    <a:pt x="212188" y="271503"/>
                  </a:lnTo>
                  <a:lnTo>
                    <a:pt x="208133" y="273841"/>
                  </a:lnTo>
                  <a:lnTo>
                    <a:pt x="203842" y="275400"/>
                  </a:lnTo>
                  <a:lnTo>
                    <a:pt x="199394" y="276439"/>
                  </a:lnTo>
                  <a:lnTo>
                    <a:pt x="194840" y="277132"/>
                  </a:lnTo>
                  <a:lnTo>
                    <a:pt x="190218" y="278387"/>
                  </a:lnTo>
                  <a:lnTo>
                    <a:pt x="185549" y="280018"/>
                  </a:lnTo>
                  <a:lnTo>
                    <a:pt x="180848" y="281899"/>
                  </a:lnTo>
                  <a:lnTo>
                    <a:pt x="176127" y="283947"/>
                  </a:lnTo>
                  <a:lnTo>
                    <a:pt x="166648" y="288338"/>
                  </a:lnTo>
                  <a:lnTo>
                    <a:pt x="152387" y="295274"/>
                  </a:lnTo>
                  <a:lnTo>
                    <a:pt x="147627" y="296832"/>
                  </a:lnTo>
                  <a:lnTo>
                    <a:pt x="142868" y="297871"/>
                  </a:lnTo>
                  <a:lnTo>
                    <a:pt x="138107" y="298563"/>
                  </a:lnTo>
                  <a:lnTo>
                    <a:pt x="132552" y="299819"/>
                  </a:lnTo>
                  <a:lnTo>
                    <a:pt x="126467" y="301450"/>
                  </a:lnTo>
                  <a:lnTo>
                    <a:pt x="120029" y="303330"/>
                  </a:lnTo>
                  <a:lnTo>
                    <a:pt x="114150" y="304584"/>
                  </a:lnTo>
                  <a:lnTo>
                    <a:pt x="108643" y="305420"/>
                  </a:lnTo>
                  <a:lnTo>
                    <a:pt x="103384" y="305978"/>
                  </a:lnTo>
                  <a:lnTo>
                    <a:pt x="98290" y="306349"/>
                  </a:lnTo>
                  <a:lnTo>
                    <a:pt x="93307" y="306597"/>
                  </a:lnTo>
                  <a:lnTo>
                    <a:pt x="80826" y="306945"/>
                  </a:lnTo>
                  <a:lnTo>
                    <a:pt x="55891" y="307083"/>
                  </a:lnTo>
                  <a:lnTo>
                    <a:pt x="40577" y="307091"/>
                  </a:lnTo>
                  <a:lnTo>
                    <a:pt x="38163" y="306298"/>
                  </a:lnTo>
                  <a:lnTo>
                    <a:pt x="30702" y="301438"/>
                  </a:lnTo>
                  <a:lnTo>
                    <a:pt x="29992" y="300941"/>
                  </a:lnTo>
                  <a:lnTo>
                    <a:pt x="27087" y="300390"/>
                  </a:lnTo>
                  <a:lnTo>
                    <a:pt x="25200" y="300242"/>
                  </a:lnTo>
                  <a:lnTo>
                    <a:pt x="23149" y="299351"/>
                  </a:lnTo>
                  <a:lnTo>
                    <a:pt x="15609" y="293823"/>
                  </a:lnTo>
                  <a:lnTo>
                    <a:pt x="15168" y="292690"/>
                  </a:lnTo>
                  <a:lnTo>
                    <a:pt x="14285" y="28566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SMARTPenAnnotation245"/>
            <p:cNvSpPr/>
            <p:nvPr/>
          </p:nvSpPr>
          <p:spPr>
            <a:xfrm>
              <a:off x="6179343" y="1635918"/>
              <a:ext cx="278608" cy="157164"/>
            </a:xfrm>
            <a:custGeom>
              <a:avLst/>
              <a:gdLst/>
              <a:ahLst/>
              <a:cxnLst/>
              <a:rect l="0" t="0" r="0" b="0"/>
              <a:pathLst>
                <a:path w="278608" h="157164">
                  <a:moveTo>
                    <a:pt x="0" y="0"/>
                  </a:moveTo>
                  <a:lnTo>
                    <a:pt x="3793" y="0"/>
                  </a:lnTo>
                  <a:lnTo>
                    <a:pt x="5703" y="794"/>
                  </a:lnTo>
                  <a:lnTo>
                    <a:pt x="12185" y="4910"/>
                  </a:lnTo>
                  <a:lnTo>
                    <a:pt x="19133" y="7276"/>
                  </a:lnTo>
                  <a:lnTo>
                    <a:pt x="23850" y="10642"/>
                  </a:lnTo>
                  <a:lnTo>
                    <a:pt x="30708" y="14784"/>
                  </a:lnTo>
                  <a:lnTo>
                    <a:pt x="39048" y="19271"/>
                  </a:lnTo>
                  <a:lnTo>
                    <a:pt x="62038" y="30986"/>
                  </a:lnTo>
                  <a:lnTo>
                    <a:pt x="67552" y="34151"/>
                  </a:lnTo>
                  <a:lnTo>
                    <a:pt x="73610" y="37849"/>
                  </a:lnTo>
                  <a:lnTo>
                    <a:pt x="80030" y="41901"/>
                  </a:lnTo>
                  <a:lnTo>
                    <a:pt x="85897" y="45397"/>
                  </a:lnTo>
                  <a:lnTo>
                    <a:pt x="91396" y="48521"/>
                  </a:lnTo>
                  <a:lnTo>
                    <a:pt x="96650" y="51397"/>
                  </a:lnTo>
                  <a:lnTo>
                    <a:pt x="102534" y="54903"/>
                  </a:lnTo>
                  <a:lnTo>
                    <a:pt x="115421" y="63031"/>
                  </a:lnTo>
                  <a:lnTo>
                    <a:pt x="121397" y="67420"/>
                  </a:lnTo>
                  <a:lnTo>
                    <a:pt x="126969" y="71934"/>
                  </a:lnTo>
                  <a:lnTo>
                    <a:pt x="132271" y="76531"/>
                  </a:lnTo>
                  <a:lnTo>
                    <a:pt x="138187" y="80390"/>
                  </a:lnTo>
                  <a:lnTo>
                    <a:pt x="144512" y="83756"/>
                  </a:lnTo>
                  <a:lnTo>
                    <a:pt x="151110" y="86793"/>
                  </a:lnTo>
                  <a:lnTo>
                    <a:pt x="157096" y="90406"/>
                  </a:lnTo>
                  <a:lnTo>
                    <a:pt x="162675" y="94402"/>
                  </a:lnTo>
                  <a:lnTo>
                    <a:pt x="167981" y="98654"/>
                  </a:lnTo>
                  <a:lnTo>
                    <a:pt x="173900" y="102282"/>
                  </a:lnTo>
                  <a:lnTo>
                    <a:pt x="180227" y="105494"/>
                  </a:lnTo>
                  <a:lnTo>
                    <a:pt x="192813" y="111180"/>
                  </a:lnTo>
                  <a:lnTo>
                    <a:pt x="203699" y="116353"/>
                  </a:lnTo>
                  <a:lnTo>
                    <a:pt x="208031" y="119638"/>
                  </a:lnTo>
                  <a:lnTo>
                    <a:pt x="211712" y="123415"/>
                  </a:lnTo>
                  <a:lnTo>
                    <a:pt x="214960" y="127520"/>
                  </a:lnTo>
                  <a:lnTo>
                    <a:pt x="217920" y="131051"/>
                  </a:lnTo>
                  <a:lnTo>
                    <a:pt x="220686" y="134199"/>
                  </a:lnTo>
                  <a:lnTo>
                    <a:pt x="223324" y="137091"/>
                  </a:lnTo>
                  <a:lnTo>
                    <a:pt x="226671" y="139019"/>
                  </a:lnTo>
                  <a:lnTo>
                    <a:pt x="234622" y="141161"/>
                  </a:lnTo>
                  <a:lnTo>
                    <a:pt x="241331" y="144230"/>
                  </a:lnTo>
                  <a:lnTo>
                    <a:pt x="246958" y="147446"/>
                  </a:lnTo>
                  <a:lnTo>
                    <a:pt x="252105" y="148875"/>
                  </a:lnTo>
                  <a:lnTo>
                    <a:pt x="259155" y="149511"/>
                  </a:lnTo>
                  <a:lnTo>
                    <a:pt x="263258" y="149680"/>
                  </a:lnTo>
                  <a:lnTo>
                    <a:pt x="265993" y="150587"/>
                  </a:lnTo>
                  <a:lnTo>
                    <a:pt x="267816" y="151985"/>
                  </a:lnTo>
                  <a:lnTo>
                    <a:pt x="269032" y="153711"/>
                  </a:lnTo>
                  <a:lnTo>
                    <a:pt x="270636" y="154862"/>
                  </a:lnTo>
                  <a:lnTo>
                    <a:pt x="278607" y="15716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SMARTPenAnnotation246"/>
            <p:cNvSpPr/>
            <p:nvPr/>
          </p:nvSpPr>
          <p:spPr>
            <a:xfrm>
              <a:off x="6215062" y="1614487"/>
              <a:ext cx="178595" cy="192882"/>
            </a:xfrm>
            <a:custGeom>
              <a:avLst/>
              <a:gdLst/>
              <a:ahLst/>
              <a:cxnLst/>
              <a:rect l="0" t="0" r="0" b="0"/>
              <a:pathLst>
                <a:path w="178595" h="192882">
                  <a:moveTo>
                    <a:pt x="178594" y="0"/>
                  </a:moveTo>
                  <a:lnTo>
                    <a:pt x="178594" y="3792"/>
                  </a:lnTo>
                  <a:lnTo>
                    <a:pt x="177800" y="5703"/>
                  </a:lnTo>
                  <a:lnTo>
                    <a:pt x="174802" y="9943"/>
                  </a:lnTo>
                  <a:lnTo>
                    <a:pt x="170823" y="14473"/>
                  </a:lnTo>
                  <a:lnTo>
                    <a:pt x="165615" y="19926"/>
                  </a:lnTo>
                  <a:lnTo>
                    <a:pt x="158009" y="27642"/>
                  </a:lnTo>
                  <a:lnTo>
                    <a:pt x="154552" y="31922"/>
                  </a:lnTo>
                  <a:lnTo>
                    <a:pt x="151453" y="36362"/>
                  </a:lnTo>
                  <a:lnTo>
                    <a:pt x="148594" y="40910"/>
                  </a:lnTo>
                  <a:lnTo>
                    <a:pt x="145100" y="45530"/>
                  </a:lnTo>
                  <a:lnTo>
                    <a:pt x="141183" y="50197"/>
                  </a:lnTo>
                  <a:lnTo>
                    <a:pt x="136985" y="54896"/>
                  </a:lnTo>
                  <a:lnTo>
                    <a:pt x="131804" y="59616"/>
                  </a:lnTo>
                  <a:lnTo>
                    <a:pt x="125970" y="64350"/>
                  </a:lnTo>
                  <a:lnTo>
                    <a:pt x="119699" y="69094"/>
                  </a:lnTo>
                  <a:lnTo>
                    <a:pt x="113930" y="74638"/>
                  </a:lnTo>
                  <a:lnTo>
                    <a:pt x="108497" y="80715"/>
                  </a:lnTo>
                  <a:lnTo>
                    <a:pt x="103288" y="87147"/>
                  </a:lnTo>
                  <a:lnTo>
                    <a:pt x="98227" y="93023"/>
                  </a:lnTo>
                  <a:lnTo>
                    <a:pt x="93266" y="98528"/>
                  </a:lnTo>
                  <a:lnTo>
                    <a:pt x="83520" y="108878"/>
                  </a:lnTo>
                  <a:lnTo>
                    <a:pt x="59555" y="133263"/>
                  </a:lnTo>
                  <a:lnTo>
                    <a:pt x="54784" y="137261"/>
                  </a:lnTo>
                  <a:lnTo>
                    <a:pt x="50017" y="140720"/>
                  </a:lnTo>
                  <a:lnTo>
                    <a:pt x="45251" y="143820"/>
                  </a:lnTo>
                  <a:lnTo>
                    <a:pt x="41280" y="147473"/>
                  </a:lnTo>
                  <a:lnTo>
                    <a:pt x="37839" y="151497"/>
                  </a:lnTo>
                  <a:lnTo>
                    <a:pt x="34751" y="155767"/>
                  </a:lnTo>
                  <a:lnTo>
                    <a:pt x="31898" y="159407"/>
                  </a:lnTo>
                  <a:lnTo>
                    <a:pt x="29203" y="162628"/>
                  </a:lnTo>
                  <a:lnTo>
                    <a:pt x="24092" y="168323"/>
                  </a:lnTo>
                  <a:lnTo>
                    <a:pt x="15735" y="177085"/>
                  </a:lnTo>
                  <a:lnTo>
                    <a:pt x="10924" y="181939"/>
                  </a:lnTo>
                  <a:lnTo>
                    <a:pt x="8870" y="183205"/>
                  </a:lnTo>
                  <a:lnTo>
                    <a:pt x="4472" y="184612"/>
                  </a:lnTo>
                  <a:lnTo>
                    <a:pt x="393" y="185639"/>
                  </a:lnTo>
                  <a:lnTo>
                    <a:pt x="175" y="187810"/>
                  </a:lnTo>
                  <a:lnTo>
                    <a:pt x="0" y="19288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SMARTPenAnnotation247"/>
            <p:cNvSpPr/>
            <p:nvPr/>
          </p:nvSpPr>
          <p:spPr>
            <a:xfrm>
              <a:off x="6643687" y="1657350"/>
              <a:ext cx="207170" cy="6850"/>
            </a:xfrm>
            <a:custGeom>
              <a:avLst/>
              <a:gdLst/>
              <a:ahLst/>
              <a:cxnLst/>
              <a:rect l="0" t="0" r="0" b="0"/>
              <a:pathLst>
                <a:path w="207170" h="6850">
                  <a:moveTo>
                    <a:pt x="0" y="0"/>
                  </a:moveTo>
                  <a:lnTo>
                    <a:pt x="3793" y="3792"/>
                  </a:lnTo>
                  <a:lnTo>
                    <a:pt x="5704" y="4909"/>
                  </a:lnTo>
                  <a:lnTo>
                    <a:pt x="7771" y="5654"/>
                  </a:lnTo>
                  <a:lnTo>
                    <a:pt x="9943" y="6150"/>
                  </a:lnTo>
                  <a:lnTo>
                    <a:pt x="12978" y="6481"/>
                  </a:lnTo>
                  <a:lnTo>
                    <a:pt x="16590" y="6702"/>
                  </a:lnTo>
                  <a:lnTo>
                    <a:pt x="20585" y="6849"/>
                  </a:lnTo>
                  <a:lnTo>
                    <a:pt x="24836" y="6153"/>
                  </a:lnTo>
                  <a:lnTo>
                    <a:pt x="29257" y="4896"/>
                  </a:lnTo>
                  <a:lnTo>
                    <a:pt x="33793" y="3264"/>
                  </a:lnTo>
                  <a:lnTo>
                    <a:pt x="39197" y="2176"/>
                  </a:lnTo>
                  <a:lnTo>
                    <a:pt x="45181" y="1450"/>
                  </a:lnTo>
                  <a:lnTo>
                    <a:pt x="51552" y="967"/>
                  </a:lnTo>
                  <a:lnTo>
                    <a:pt x="58180" y="644"/>
                  </a:lnTo>
                  <a:lnTo>
                    <a:pt x="71896" y="286"/>
                  </a:lnTo>
                  <a:lnTo>
                    <a:pt x="207169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SMARTPenAnnotation248"/>
            <p:cNvSpPr/>
            <p:nvPr/>
          </p:nvSpPr>
          <p:spPr>
            <a:xfrm>
              <a:off x="6672262" y="1679111"/>
              <a:ext cx="192882" cy="42533"/>
            </a:xfrm>
            <a:custGeom>
              <a:avLst/>
              <a:gdLst/>
              <a:ahLst/>
              <a:cxnLst/>
              <a:rect l="0" t="0" r="0" b="0"/>
              <a:pathLst>
                <a:path w="192882" h="42533">
                  <a:moveTo>
                    <a:pt x="0" y="42532"/>
                  </a:moveTo>
                  <a:lnTo>
                    <a:pt x="0" y="38740"/>
                  </a:lnTo>
                  <a:lnTo>
                    <a:pt x="794" y="36829"/>
                  </a:lnTo>
                  <a:lnTo>
                    <a:pt x="2117" y="34761"/>
                  </a:lnTo>
                  <a:lnTo>
                    <a:pt x="3793" y="32589"/>
                  </a:lnTo>
                  <a:lnTo>
                    <a:pt x="5704" y="31141"/>
                  </a:lnTo>
                  <a:lnTo>
                    <a:pt x="7771" y="30176"/>
                  </a:lnTo>
                  <a:lnTo>
                    <a:pt x="9943" y="29532"/>
                  </a:lnTo>
                  <a:lnTo>
                    <a:pt x="12978" y="28309"/>
                  </a:lnTo>
                  <a:lnTo>
                    <a:pt x="16590" y="26700"/>
                  </a:lnTo>
                  <a:lnTo>
                    <a:pt x="20585" y="24834"/>
                  </a:lnTo>
                  <a:lnTo>
                    <a:pt x="25629" y="22796"/>
                  </a:lnTo>
                  <a:lnTo>
                    <a:pt x="37585" y="18415"/>
                  </a:lnTo>
                  <a:lnTo>
                    <a:pt x="57703" y="11486"/>
                  </a:lnTo>
                  <a:lnTo>
                    <a:pt x="65456" y="9928"/>
                  </a:lnTo>
                  <a:lnTo>
                    <a:pt x="73800" y="8890"/>
                  </a:lnTo>
                  <a:lnTo>
                    <a:pt x="82538" y="8198"/>
                  </a:lnTo>
                  <a:lnTo>
                    <a:pt x="90744" y="6943"/>
                  </a:lnTo>
                  <a:lnTo>
                    <a:pt x="98596" y="5312"/>
                  </a:lnTo>
                  <a:lnTo>
                    <a:pt x="106212" y="3431"/>
                  </a:lnTo>
                  <a:lnTo>
                    <a:pt x="113671" y="2178"/>
                  </a:lnTo>
                  <a:lnTo>
                    <a:pt x="121024" y="1342"/>
                  </a:lnTo>
                  <a:lnTo>
                    <a:pt x="128308" y="784"/>
                  </a:lnTo>
                  <a:lnTo>
                    <a:pt x="135545" y="413"/>
                  </a:lnTo>
                  <a:lnTo>
                    <a:pt x="149936" y="0"/>
                  </a:lnTo>
                  <a:lnTo>
                    <a:pt x="156314" y="684"/>
                  </a:lnTo>
                  <a:lnTo>
                    <a:pt x="162153" y="1933"/>
                  </a:lnTo>
                  <a:lnTo>
                    <a:pt x="167633" y="3560"/>
                  </a:lnTo>
                  <a:lnTo>
                    <a:pt x="172874" y="4644"/>
                  </a:lnTo>
                  <a:lnTo>
                    <a:pt x="177956" y="5367"/>
                  </a:lnTo>
                  <a:lnTo>
                    <a:pt x="192881" y="681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SMARTPenAnnotation249"/>
            <p:cNvSpPr/>
            <p:nvPr/>
          </p:nvSpPr>
          <p:spPr>
            <a:xfrm>
              <a:off x="7100887" y="1650206"/>
              <a:ext cx="242889" cy="14288"/>
            </a:xfrm>
            <a:custGeom>
              <a:avLst/>
              <a:gdLst/>
              <a:ahLst/>
              <a:cxnLst/>
              <a:rect l="0" t="0" r="0" b="0"/>
              <a:pathLst>
                <a:path w="242889" h="14288">
                  <a:moveTo>
                    <a:pt x="0" y="14287"/>
                  </a:moveTo>
                  <a:lnTo>
                    <a:pt x="26736" y="14287"/>
                  </a:lnTo>
                  <a:lnTo>
                    <a:pt x="32111" y="13494"/>
                  </a:lnTo>
                  <a:lnTo>
                    <a:pt x="38076" y="12171"/>
                  </a:lnTo>
                  <a:lnTo>
                    <a:pt x="44434" y="10495"/>
                  </a:lnTo>
                  <a:lnTo>
                    <a:pt x="51054" y="9378"/>
                  </a:lnTo>
                  <a:lnTo>
                    <a:pt x="57849" y="8633"/>
                  </a:lnTo>
                  <a:lnTo>
                    <a:pt x="64760" y="8136"/>
                  </a:lnTo>
                  <a:lnTo>
                    <a:pt x="72541" y="7805"/>
                  </a:lnTo>
                  <a:lnTo>
                    <a:pt x="89656" y="7438"/>
                  </a:lnTo>
                  <a:lnTo>
                    <a:pt x="98665" y="6546"/>
                  </a:lnTo>
                  <a:lnTo>
                    <a:pt x="107845" y="5158"/>
                  </a:lnTo>
                  <a:lnTo>
                    <a:pt x="117140" y="3438"/>
                  </a:lnTo>
                  <a:lnTo>
                    <a:pt x="125719" y="2292"/>
                  </a:lnTo>
                  <a:lnTo>
                    <a:pt x="133818" y="1528"/>
                  </a:lnTo>
                  <a:lnTo>
                    <a:pt x="141600" y="1018"/>
                  </a:lnTo>
                  <a:lnTo>
                    <a:pt x="149962" y="679"/>
                  </a:lnTo>
                  <a:lnTo>
                    <a:pt x="176108" y="201"/>
                  </a:lnTo>
                  <a:lnTo>
                    <a:pt x="242888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SMARTPenAnnotation250"/>
            <p:cNvSpPr/>
            <p:nvPr/>
          </p:nvSpPr>
          <p:spPr>
            <a:xfrm>
              <a:off x="7458173" y="1535906"/>
              <a:ext cx="155912" cy="291444"/>
            </a:xfrm>
            <a:custGeom>
              <a:avLst/>
              <a:gdLst/>
              <a:ahLst/>
              <a:cxnLst/>
              <a:rect l="0" t="0" r="0" b="0"/>
              <a:pathLst>
                <a:path w="155912" h="291444">
                  <a:moveTo>
                    <a:pt x="49908" y="0"/>
                  </a:moveTo>
                  <a:lnTo>
                    <a:pt x="56965" y="0"/>
                  </a:lnTo>
                  <a:lnTo>
                    <a:pt x="53233" y="3792"/>
                  </a:lnTo>
                  <a:lnTo>
                    <a:pt x="52125" y="5703"/>
                  </a:lnTo>
                  <a:lnTo>
                    <a:pt x="50893" y="9943"/>
                  </a:lnTo>
                  <a:lnTo>
                    <a:pt x="50346" y="16590"/>
                  </a:lnTo>
                  <a:lnTo>
                    <a:pt x="50200" y="20585"/>
                  </a:lnTo>
                  <a:lnTo>
                    <a:pt x="47921" y="29257"/>
                  </a:lnTo>
                  <a:lnTo>
                    <a:pt x="46203" y="33792"/>
                  </a:lnTo>
                  <a:lnTo>
                    <a:pt x="44262" y="38403"/>
                  </a:lnTo>
                  <a:lnTo>
                    <a:pt x="42176" y="43064"/>
                  </a:lnTo>
                  <a:lnTo>
                    <a:pt x="39991" y="47760"/>
                  </a:lnTo>
                  <a:lnTo>
                    <a:pt x="36947" y="53271"/>
                  </a:lnTo>
                  <a:lnTo>
                    <a:pt x="33330" y="59326"/>
                  </a:lnTo>
                  <a:lnTo>
                    <a:pt x="29331" y="65745"/>
                  </a:lnTo>
                  <a:lnTo>
                    <a:pt x="25870" y="72405"/>
                  </a:lnTo>
                  <a:lnTo>
                    <a:pt x="22771" y="79226"/>
                  </a:lnTo>
                  <a:lnTo>
                    <a:pt x="19910" y="86155"/>
                  </a:lnTo>
                  <a:lnTo>
                    <a:pt x="17210" y="93155"/>
                  </a:lnTo>
                  <a:lnTo>
                    <a:pt x="12091" y="107284"/>
                  </a:lnTo>
                  <a:lnTo>
                    <a:pt x="10409" y="113591"/>
                  </a:lnTo>
                  <a:lnTo>
                    <a:pt x="9289" y="119384"/>
                  </a:lnTo>
                  <a:lnTo>
                    <a:pt x="8541" y="124833"/>
                  </a:lnTo>
                  <a:lnTo>
                    <a:pt x="7248" y="131641"/>
                  </a:lnTo>
                  <a:lnTo>
                    <a:pt x="3696" y="147671"/>
                  </a:lnTo>
                  <a:lnTo>
                    <a:pt x="2432" y="154804"/>
                  </a:lnTo>
                  <a:lnTo>
                    <a:pt x="1588" y="161146"/>
                  </a:lnTo>
                  <a:lnTo>
                    <a:pt x="1026" y="166962"/>
                  </a:lnTo>
                  <a:lnTo>
                    <a:pt x="652" y="173220"/>
                  </a:lnTo>
                  <a:lnTo>
                    <a:pt x="235" y="186524"/>
                  </a:lnTo>
                  <a:lnTo>
                    <a:pt x="0" y="207402"/>
                  </a:lnTo>
                  <a:lnTo>
                    <a:pt x="761" y="214468"/>
                  </a:lnTo>
                  <a:lnTo>
                    <a:pt x="2063" y="221560"/>
                  </a:lnTo>
                  <a:lnTo>
                    <a:pt x="3723" y="228669"/>
                  </a:lnTo>
                  <a:lnTo>
                    <a:pt x="4830" y="234996"/>
                  </a:lnTo>
                  <a:lnTo>
                    <a:pt x="5569" y="240801"/>
                  </a:lnTo>
                  <a:lnTo>
                    <a:pt x="6061" y="246259"/>
                  </a:lnTo>
                  <a:lnTo>
                    <a:pt x="7977" y="251485"/>
                  </a:lnTo>
                  <a:lnTo>
                    <a:pt x="10841" y="256557"/>
                  </a:lnTo>
                  <a:lnTo>
                    <a:pt x="14338" y="261525"/>
                  </a:lnTo>
                  <a:lnTo>
                    <a:pt x="17463" y="265631"/>
                  </a:lnTo>
                  <a:lnTo>
                    <a:pt x="20341" y="269162"/>
                  </a:lnTo>
                  <a:lnTo>
                    <a:pt x="23052" y="272310"/>
                  </a:lnTo>
                  <a:lnTo>
                    <a:pt x="26448" y="275203"/>
                  </a:lnTo>
                  <a:lnTo>
                    <a:pt x="30299" y="277925"/>
                  </a:lnTo>
                  <a:lnTo>
                    <a:pt x="34454" y="280533"/>
                  </a:lnTo>
                  <a:lnTo>
                    <a:pt x="38812" y="283066"/>
                  </a:lnTo>
                  <a:lnTo>
                    <a:pt x="47886" y="287996"/>
                  </a:lnTo>
                  <a:lnTo>
                    <a:pt x="52529" y="289629"/>
                  </a:lnTo>
                  <a:lnTo>
                    <a:pt x="57212" y="290717"/>
                  </a:lnTo>
                  <a:lnTo>
                    <a:pt x="61921" y="291443"/>
                  </a:lnTo>
                  <a:lnTo>
                    <a:pt x="66649" y="291132"/>
                  </a:lnTo>
                  <a:lnTo>
                    <a:pt x="71387" y="290132"/>
                  </a:lnTo>
                  <a:lnTo>
                    <a:pt x="76133" y="288671"/>
                  </a:lnTo>
                  <a:lnTo>
                    <a:pt x="80885" y="286904"/>
                  </a:lnTo>
                  <a:lnTo>
                    <a:pt x="85640" y="284932"/>
                  </a:lnTo>
                  <a:lnTo>
                    <a:pt x="90398" y="282823"/>
                  </a:lnTo>
                  <a:lnTo>
                    <a:pt x="99919" y="278364"/>
                  </a:lnTo>
                  <a:lnTo>
                    <a:pt x="133252" y="261923"/>
                  </a:lnTo>
                  <a:lnTo>
                    <a:pt x="137221" y="259547"/>
                  </a:lnTo>
                  <a:lnTo>
                    <a:pt x="140660" y="257168"/>
                  </a:lnTo>
                  <a:lnTo>
                    <a:pt x="143747" y="254789"/>
                  </a:lnTo>
                  <a:lnTo>
                    <a:pt x="145805" y="251616"/>
                  </a:lnTo>
                  <a:lnTo>
                    <a:pt x="148092" y="243856"/>
                  </a:lnTo>
                  <a:lnTo>
                    <a:pt x="151224" y="237233"/>
                  </a:lnTo>
                  <a:lnTo>
                    <a:pt x="153170" y="234355"/>
                  </a:lnTo>
                  <a:lnTo>
                    <a:pt x="155334" y="229041"/>
                  </a:lnTo>
                  <a:lnTo>
                    <a:pt x="155911" y="226513"/>
                  </a:lnTo>
                  <a:lnTo>
                    <a:pt x="155501" y="224033"/>
                  </a:lnTo>
                  <a:lnTo>
                    <a:pt x="152929" y="219162"/>
                  </a:lnTo>
                  <a:lnTo>
                    <a:pt x="149141" y="214351"/>
                  </a:lnTo>
                  <a:lnTo>
                    <a:pt x="147020" y="211957"/>
                  </a:lnTo>
                  <a:lnTo>
                    <a:pt x="143224" y="210361"/>
                  </a:lnTo>
                  <a:lnTo>
                    <a:pt x="138312" y="209297"/>
                  </a:lnTo>
                  <a:lnTo>
                    <a:pt x="132656" y="208587"/>
                  </a:lnTo>
                  <a:lnTo>
                    <a:pt x="127298" y="208908"/>
                  </a:lnTo>
                  <a:lnTo>
                    <a:pt x="122140" y="209916"/>
                  </a:lnTo>
                  <a:lnTo>
                    <a:pt x="117112" y="211381"/>
                  </a:lnTo>
                  <a:lnTo>
                    <a:pt x="111380" y="212358"/>
                  </a:lnTo>
                  <a:lnTo>
                    <a:pt x="105176" y="213010"/>
                  </a:lnTo>
                  <a:lnTo>
                    <a:pt x="98660" y="213444"/>
                  </a:lnTo>
                  <a:lnTo>
                    <a:pt x="92728" y="214527"/>
                  </a:lnTo>
                  <a:lnTo>
                    <a:pt x="87186" y="216043"/>
                  </a:lnTo>
                  <a:lnTo>
                    <a:pt x="63092" y="224179"/>
                  </a:lnTo>
                  <a:lnTo>
                    <a:pt x="57903" y="227240"/>
                  </a:lnTo>
                  <a:lnTo>
                    <a:pt x="53652" y="230868"/>
                  </a:lnTo>
                  <a:lnTo>
                    <a:pt x="50022" y="234875"/>
                  </a:lnTo>
                  <a:lnTo>
                    <a:pt x="46015" y="238339"/>
                  </a:lnTo>
                  <a:lnTo>
                    <a:pt x="41757" y="241443"/>
                  </a:lnTo>
                  <a:lnTo>
                    <a:pt x="37329" y="244306"/>
                  </a:lnTo>
                  <a:lnTo>
                    <a:pt x="34378" y="247008"/>
                  </a:lnTo>
                  <a:lnTo>
                    <a:pt x="32411" y="249603"/>
                  </a:lnTo>
                  <a:lnTo>
                    <a:pt x="29431" y="254603"/>
                  </a:lnTo>
                  <a:lnTo>
                    <a:pt x="25461" y="259472"/>
                  </a:lnTo>
                  <a:lnTo>
                    <a:pt x="24085" y="262675"/>
                  </a:lnTo>
                  <a:lnTo>
                    <a:pt x="22556" y="270467"/>
                  </a:lnTo>
                  <a:lnTo>
                    <a:pt x="21695" y="276195"/>
                  </a:lnTo>
                  <a:lnTo>
                    <a:pt x="22368" y="276998"/>
                  </a:lnTo>
                  <a:lnTo>
                    <a:pt x="23610" y="277534"/>
                  </a:lnTo>
                  <a:lnTo>
                    <a:pt x="28477" y="27860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SMARTPenAnnotation251"/>
            <p:cNvSpPr/>
            <p:nvPr/>
          </p:nvSpPr>
          <p:spPr>
            <a:xfrm>
              <a:off x="7800975" y="1593056"/>
              <a:ext cx="57151" cy="228601"/>
            </a:xfrm>
            <a:custGeom>
              <a:avLst/>
              <a:gdLst/>
              <a:ahLst/>
              <a:cxnLst/>
              <a:rect l="0" t="0" r="0" b="0"/>
              <a:pathLst>
                <a:path w="57151" h="228601">
                  <a:moveTo>
                    <a:pt x="0" y="0"/>
                  </a:moveTo>
                  <a:lnTo>
                    <a:pt x="0" y="27641"/>
                  </a:lnTo>
                  <a:lnTo>
                    <a:pt x="793" y="31921"/>
                  </a:lnTo>
                  <a:lnTo>
                    <a:pt x="2116" y="36362"/>
                  </a:lnTo>
                  <a:lnTo>
                    <a:pt x="3792" y="40910"/>
                  </a:lnTo>
                  <a:lnTo>
                    <a:pt x="5703" y="45530"/>
                  </a:lnTo>
                  <a:lnTo>
                    <a:pt x="7770" y="50197"/>
                  </a:lnTo>
                  <a:lnTo>
                    <a:pt x="9942" y="54896"/>
                  </a:lnTo>
                  <a:lnTo>
                    <a:pt x="12185" y="60410"/>
                  </a:lnTo>
                  <a:lnTo>
                    <a:pt x="14473" y="66467"/>
                  </a:lnTo>
                  <a:lnTo>
                    <a:pt x="16792" y="72886"/>
                  </a:lnTo>
                  <a:lnTo>
                    <a:pt x="18339" y="79547"/>
                  </a:lnTo>
                  <a:lnTo>
                    <a:pt x="19369" y="86369"/>
                  </a:lnTo>
                  <a:lnTo>
                    <a:pt x="20056" y="93298"/>
                  </a:lnTo>
                  <a:lnTo>
                    <a:pt x="21308" y="99505"/>
                  </a:lnTo>
                  <a:lnTo>
                    <a:pt x="22937" y="105230"/>
                  </a:lnTo>
                  <a:lnTo>
                    <a:pt x="31253" y="129618"/>
                  </a:lnTo>
                  <a:lnTo>
                    <a:pt x="33535" y="135624"/>
                  </a:lnTo>
                  <a:lnTo>
                    <a:pt x="35851" y="141216"/>
                  </a:lnTo>
                  <a:lnTo>
                    <a:pt x="38188" y="146532"/>
                  </a:lnTo>
                  <a:lnTo>
                    <a:pt x="39746" y="152456"/>
                  </a:lnTo>
                  <a:lnTo>
                    <a:pt x="40785" y="158788"/>
                  </a:lnTo>
                  <a:lnTo>
                    <a:pt x="41478" y="165389"/>
                  </a:lnTo>
                  <a:lnTo>
                    <a:pt x="42733" y="171378"/>
                  </a:lnTo>
                  <a:lnTo>
                    <a:pt x="44363" y="176958"/>
                  </a:lnTo>
                  <a:lnTo>
                    <a:pt x="46245" y="182266"/>
                  </a:lnTo>
                  <a:lnTo>
                    <a:pt x="47497" y="186598"/>
                  </a:lnTo>
                  <a:lnTo>
                    <a:pt x="48891" y="193528"/>
                  </a:lnTo>
                  <a:lnTo>
                    <a:pt x="50056" y="197281"/>
                  </a:lnTo>
                  <a:lnTo>
                    <a:pt x="51627" y="201371"/>
                  </a:lnTo>
                  <a:lnTo>
                    <a:pt x="53468" y="205685"/>
                  </a:lnTo>
                  <a:lnTo>
                    <a:pt x="54695" y="209354"/>
                  </a:lnTo>
                  <a:lnTo>
                    <a:pt x="56059" y="215548"/>
                  </a:lnTo>
                  <a:lnTo>
                    <a:pt x="56664" y="220947"/>
                  </a:lnTo>
                  <a:lnTo>
                    <a:pt x="57150" y="22860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SMARTPenAnnotation252"/>
            <p:cNvSpPr/>
            <p:nvPr/>
          </p:nvSpPr>
          <p:spPr>
            <a:xfrm>
              <a:off x="7765256" y="1693068"/>
              <a:ext cx="221457" cy="1"/>
            </a:xfrm>
            <a:custGeom>
              <a:avLst/>
              <a:gdLst/>
              <a:ahLst/>
              <a:cxnLst/>
              <a:rect l="0" t="0" r="0" b="0"/>
              <a:pathLst>
                <a:path w="221457" h="1">
                  <a:moveTo>
                    <a:pt x="0" y="0"/>
                  </a:moveTo>
                  <a:lnTo>
                    <a:pt x="221456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SMARTPenAnnotation253"/>
            <p:cNvSpPr/>
            <p:nvPr/>
          </p:nvSpPr>
          <p:spPr>
            <a:xfrm>
              <a:off x="8001000" y="1550193"/>
              <a:ext cx="262782" cy="285751"/>
            </a:xfrm>
            <a:custGeom>
              <a:avLst/>
              <a:gdLst/>
              <a:ahLst/>
              <a:cxnLst/>
              <a:rect l="0" t="0" r="0" b="0"/>
              <a:pathLst>
                <a:path w="262782" h="285751">
                  <a:moveTo>
                    <a:pt x="142875" y="0"/>
                  </a:moveTo>
                  <a:lnTo>
                    <a:pt x="139082" y="3793"/>
                  </a:lnTo>
                  <a:lnTo>
                    <a:pt x="137965" y="5703"/>
                  </a:lnTo>
                  <a:lnTo>
                    <a:pt x="136724" y="9943"/>
                  </a:lnTo>
                  <a:lnTo>
                    <a:pt x="136025" y="16793"/>
                  </a:lnTo>
                  <a:lnTo>
                    <a:pt x="131629" y="23603"/>
                  </a:lnTo>
                  <a:lnTo>
                    <a:pt x="128234" y="27642"/>
                  </a:lnTo>
                  <a:lnTo>
                    <a:pt x="125176" y="32716"/>
                  </a:lnTo>
                  <a:lnTo>
                    <a:pt x="122345" y="38479"/>
                  </a:lnTo>
                  <a:lnTo>
                    <a:pt x="119664" y="44703"/>
                  </a:lnTo>
                  <a:lnTo>
                    <a:pt x="117082" y="51233"/>
                  </a:lnTo>
                  <a:lnTo>
                    <a:pt x="112097" y="64839"/>
                  </a:lnTo>
                  <a:lnTo>
                    <a:pt x="97646" y="107205"/>
                  </a:lnTo>
                  <a:lnTo>
                    <a:pt x="90492" y="128602"/>
                  </a:lnTo>
                  <a:lnTo>
                    <a:pt x="88903" y="135741"/>
                  </a:lnTo>
                  <a:lnTo>
                    <a:pt x="87844" y="142882"/>
                  </a:lnTo>
                  <a:lnTo>
                    <a:pt x="87137" y="150023"/>
                  </a:lnTo>
                  <a:lnTo>
                    <a:pt x="87460" y="156372"/>
                  </a:lnTo>
                  <a:lnTo>
                    <a:pt x="88469" y="162192"/>
                  </a:lnTo>
                  <a:lnTo>
                    <a:pt x="89936" y="167659"/>
                  </a:lnTo>
                  <a:lnTo>
                    <a:pt x="93682" y="180084"/>
                  </a:lnTo>
                  <a:lnTo>
                    <a:pt x="95791" y="186731"/>
                  </a:lnTo>
                  <a:lnTo>
                    <a:pt x="97992" y="192750"/>
                  </a:lnTo>
                  <a:lnTo>
                    <a:pt x="100252" y="198350"/>
                  </a:lnTo>
                  <a:lnTo>
                    <a:pt x="102554" y="203671"/>
                  </a:lnTo>
                  <a:lnTo>
                    <a:pt x="105675" y="208806"/>
                  </a:lnTo>
                  <a:lnTo>
                    <a:pt x="109344" y="213816"/>
                  </a:lnTo>
                  <a:lnTo>
                    <a:pt x="113377" y="218744"/>
                  </a:lnTo>
                  <a:lnTo>
                    <a:pt x="117654" y="222823"/>
                  </a:lnTo>
                  <a:lnTo>
                    <a:pt x="122092" y="226337"/>
                  </a:lnTo>
                  <a:lnTo>
                    <a:pt x="126638" y="229472"/>
                  </a:lnTo>
                  <a:lnTo>
                    <a:pt x="131257" y="232357"/>
                  </a:lnTo>
                  <a:lnTo>
                    <a:pt x="135924" y="235073"/>
                  </a:lnTo>
                  <a:lnTo>
                    <a:pt x="140621" y="237678"/>
                  </a:lnTo>
                  <a:lnTo>
                    <a:pt x="146135" y="240208"/>
                  </a:lnTo>
                  <a:lnTo>
                    <a:pt x="152193" y="242689"/>
                  </a:lnTo>
                  <a:lnTo>
                    <a:pt x="158612" y="245137"/>
                  </a:lnTo>
                  <a:lnTo>
                    <a:pt x="164479" y="246768"/>
                  </a:lnTo>
                  <a:lnTo>
                    <a:pt x="169977" y="247856"/>
                  </a:lnTo>
                  <a:lnTo>
                    <a:pt x="175230" y="248581"/>
                  </a:lnTo>
                  <a:lnTo>
                    <a:pt x="181113" y="249065"/>
                  </a:lnTo>
                  <a:lnTo>
                    <a:pt x="187418" y="249387"/>
                  </a:lnTo>
                  <a:lnTo>
                    <a:pt x="199977" y="249745"/>
                  </a:lnTo>
                  <a:lnTo>
                    <a:pt x="210852" y="249904"/>
                  </a:lnTo>
                  <a:lnTo>
                    <a:pt x="215974" y="249153"/>
                  </a:lnTo>
                  <a:lnTo>
                    <a:pt x="220976" y="247858"/>
                  </a:lnTo>
                  <a:lnTo>
                    <a:pt x="225899" y="246202"/>
                  </a:lnTo>
                  <a:lnTo>
                    <a:pt x="230768" y="244303"/>
                  </a:lnTo>
                  <a:lnTo>
                    <a:pt x="235601" y="242244"/>
                  </a:lnTo>
                  <a:lnTo>
                    <a:pt x="240411" y="240077"/>
                  </a:lnTo>
                  <a:lnTo>
                    <a:pt x="244411" y="237045"/>
                  </a:lnTo>
                  <a:lnTo>
                    <a:pt x="250973" y="229443"/>
                  </a:lnTo>
                  <a:lnTo>
                    <a:pt x="256535" y="220773"/>
                  </a:lnTo>
                  <a:lnTo>
                    <a:pt x="259129" y="216238"/>
                  </a:lnTo>
                  <a:lnTo>
                    <a:pt x="260859" y="211628"/>
                  </a:lnTo>
                  <a:lnTo>
                    <a:pt x="262013" y="206966"/>
                  </a:lnTo>
                  <a:lnTo>
                    <a:pt x="262781" y="202271"/>
                  </a:lnTo>
                  <a:lnTo>
                    <a:pt x="262500" y="198348"/>
                  </a:lnTo>
                  <a:lnTo>
                    <a:pt x="261518" y="194938"/>
                  </a:lnTo>
                  <a:lnTo>
                    <a:pt x="258312" y="188239"/>
                  </a:lnTo>
                  <a:lnTo>
                    <a:pt x="254240" y="179970"/>
                  </a:lnTo>
                  <a:lnTo>
                    <a:pt x="250456" y="177130"/>
                  </a:lnTo>
                  <a:lnTo>
                    <a:pt x="245552" y="175237"/>
                  </a:lnTo>
                  <a:lnTo>
                    <a:pt x="239901" y="173975"/>
                  </a:lnTo>
                  <a:lnTo>
                    <a:pt x="234546" y="172340"/>
                  </a:lnTo>
                  <a:lnTo>
                    <a:pt x="229389" y="170456"/>
                  </a:lnTo>
                  <a:lnTo>
                    <a:pt x="224364" y="168406"/>
                  </a:lnTo>
                  <a:lnTo>
                    <a:pt x="217044" y="167833"/>
                  </a:lnTo>
                  <a:lnTo>
                    <a:pt x="208196" y="168245"/>
                  </a:lnTo>
                  <a:lnTo>
                    <a:pt x="198328" y="169314"/>
                  </a:lnTo>
                  <a:lnTo>
                    <a:pt x="188576" y="170819"/>
                  </a:lnTo>
                  <a:lnTo>
                    <a:pt x="178898" y="172617"/>
                  </a:lnTo>
                  <a:lnTo>
                    <a:pt x="169271" y="174610"/>
                  </a:lnTo>
                  <a:lnTo>
                    <a:pt x="159679" y="177525"/>
                  </a:lnTo>
                  <a:lnTo>
                    <a:pt x="150109" y="181056"/>
                  </a:lnTo>
                  <a:lnTo>
                    <a:pt x="108144" y="198130"/>
                  </a:lnTo>
                  <a:lnTo>
                    <a:pt x="97496" y="203524"/>
                  </a:lnTo>
                  <a:lnTo>
                    <a:pt x="87222" y="209502"/>
                  </a:lnTo>
                  <a:lnTo>
                    <a:pt x="77198" y="215868"/>
                  </a:lnTo>
                  <a:lnTo>
                    <a:pt x="68133" y="222493"/>
                  </a:lnTo>
                  <a:lnTo>
                    <a:pt x="59710" y="229291"/>
                  </a:lnTo>
                  <a:lnTo>
                    <a:pt x="51713" y="236205"/>
                  </a:lnTo>
                  <a:lnTo>
                    <a:pt x="42413" y="244782"/>
                  </a:lnTo>
                  <a:lnTo>
                    <a:pt x="0" y="28575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SMARTPenAnnotation254"/>
            <p:cNvSpPr/>
            <p:nvPr/>
          </p:nvSpPr>
          <p:spPr>
            <a:xfrm>
              <a:off x="6036477" y="2029817"/>
              <a:ext cx="234287" cy="312905"/>
            </a:xfrm>
            <a:custGeom>
              <a:avLst/>
              <a:gdLst/>
              <a:ahLst/>
              <a:cxnLst/>
              <a:rect l="0" t="0" r="0" b="0"/>
              <a:pathLst>
                <a:path w="234287" h="312905">
                  <a:moveTo>
                    <a:pt x="200016" y="6151"/>
                  </a:moveTo>
                  <a:lnTo>
                    <a:pt x="200016" y="2359"/>
                  </a:lnTo>
                  <a:lnTo>
                    <a:pt x="199223" y="1242"/>
                  </a:lnTo>
                  <a:lnTo>
                    <a:pt x="197900" y="497"/>
                  </a:lnTo>
                  <a:lnTo>
                    <a:pt x="196224" y="0"/>
                  </a:lnTo>
                  <a:lnTo>
                    <a:pt x="194313" y="463"/>
                  </a:lnTo>
                  <a:lnTo>
                    <a:pt x="187831" y="4113"/>
                  </a:lnTo>
                  <a:lnTo>
                    <a:pt x="183224" y="5245"/>
                  </a:lnTo>
                  <a:lnTo>
                    <a:pt x="176167" y="5883"/>
                  </a:lnTo>
                  <a:lnTo>
                    <a:pt x="169308" y="6032"/>
                  </a:lnTo>
                  <a:lnTo>
                    <a:pt x="151970" y="6128"/>
                  </a:lnTo>
                  <a:lnTo>
                    <a:pt x="147348" y="6929"/>
                  </a:lnTo>
                  <a:lnTo>
                    <a:pt x="142679" y="8258"/>
                  </a:lnTo>
                  <a:lnTo>
                    <a:pt x="137979" y="9937"/>
                  </a:lnTo>
                  <a:lnTo>
                    <a:pt x="132465" y="11056"/>
                  </a:lnTo>
                  <a:lnTo>
                    <a:pt x="126406" y="11802"/>
                  </a:lnTo>
                  <a:lnTo>
                    <a:pt x="119987" y="12300"/>
                  </a:lnTo>
                  <a:lnTo>
                    <a:pt x="113326" y="13425"/>
                  </a:lnTo>
                  <a:lnTo>
                    <a:pt x="106504" y="14970"/>
                  </a:lnTo>
                  <a:lnTo>
                    <a:pt x="99575" y="16792"/>
                  </a:lnTo>
                  <a:lnTo>
                    <a:pt x="93368" y="18008"/>
                  </a:lnTo>
                  <a:lnTo>
                    <a:pt x="87642" y="18818"/>
                  </a:lnTo>
                  <a:lnTo>
                    <a:pt x="82238" y="19359"/>
                  </a:lnTo>
                  <a:lnTo>
                    <a:pt x="77047" y="19719"/>
                  </a:lnTo>
                  <a:lnTo>
                    <a:pt x="72000" y="19959"/>
                  </a:lnTo>
                  <a:lnTo>
                    <a:pt x="62158" y="20225"/>
                  </a:lnTo>
                  <a:lnTo>
                    <a:pt x="28798" y="20437"/>
                  </a:lnTo>
                  <a:lnTo>
                    <a:pt x="21522" y="20439"/>
                  </a:lnTo>
                  <a:lnTo>
                    <a:pt x="21436" y="28210"/>
                  </a:lnTo>
                  <a:lnTo>
                    <a:pt x="21423" y="64693"/>
                  </a:lnTo>
                  <a:lnTo>
                    <a:pt x="19306" y="72122"/>
                  </a:lnTo>
                  <a:lnTo>
                    <a:pt x="16513" y="80715"/>
                  </a:lnTo>
                  <a:lnTo>
                    <a:pt x="15272" y="89826"/>
                  </a:lnTo>
                  <a:lnTo>
                    <a:pt x="12604" y="99167"/>
                  </a:lnTo>
                  <a:lnTo>
                    <a:pt x="9565" y="108610"/>
                  </a:lnTo>
                  <a:lnTo>
                    <a:pt x="8216" y="118099"/>
                  </a:lnTo>
                  <a:lnTo>
                    <a:pt x="5499" y="125491"/>
                  </a:lnTo>
                  <a:lnTo>
                    <a:pt x="2439" y="131423"/>
                  </a:lnTo>
                  <a:lnTo>
                    <a:pt x="1079" y="136704"/>
                  </a:lnTo>
                  <a:lnTo>
                    <a:pt x="314" y="144141"/>
                  </a:lnTo>
                  <a:lnTo>
                    <a:pt x="55" y="152971"/>
                  </a:lnTo>
                  <a:lnTo>
                    <a:pt x="0" y="155749"/>
                  </a:lnTo>
                  <a:lnTo>
                    <a:pt x="6143" y="156133"/>
                  </a:lnTo>
                  <a:lnTo>
                    <a:pt x="10634" y="156159"/>
                  </a:lnTo>
                  <a:lnTo>
                    <a:pt x="16892" y="154049"/>
                  </a:lnTo>
                  <a:lnTo>
                    <a:pt x="24172" y="151258"/>
                  </a:lnTo>
                  <a:lnTo>
                    <a:pt x="30053" y="150018"/>
                  </a:lnTo>
                  <a:lnTo>
                    <a:pt x="34320" y="148894"/>
                  </a:lnTo>
                  <a:lnTo>
                    <a:pt x="39546" y="147351"/>
                  </a:lnTo>
                  <a:lnTo>
                    <a:pt x="45411" y="145528"/>
                  </a:lnTo>
                  <a:lnTo>
                    <a:pt x="50909" y="144313"/>
                  </a:lnTo>
                  <a:lnTo>
                    <a:pt x="56161" y="143503"/>
                  </a:lnTo>
                  <a:lnTo>
                    <a:pt x="61250" y="142963"/>
                  </a:lnTo>
                  <a:lnTo>
                    <a:pt x="67024" y="141809"/>
                  </a:lnTo>
                  <a:lnTo>
                    <a:pt x="73255" y="140246"/>
                  </a:lnTo>
                  <a:lnTo>
                    <a:pt x="79790" y="138410"/>
                  </a:lnTo>
                  <a:lnTo>
                    <a:pt x="86528" y="137186"/>
                  </a:lnTo>
                  <a:lnTo>
                    <a:pt x="93401" y="136371"/>
                  </a:lnTo>
                  <a:lnTo>
                    <a:pt x="100364" y="135827"/>
                  </a:lnTo>
                  <a:lnTo>
                    <a:pt x="106594" y="135464"/>
                  </a:lnTo>
                  <a:lnTo>
                    <a:pt x="117749" y="135061"/>
                  </a:lnTo>
                  <a:lnTo>
                    <a:pt x="123741" y="135747"/>
                  </a:lnTo>
                  <a:lnTo>
                    <a:pt x="130116" y="136999"/>
                  </a:lnTo>
                  <a:lnTo>
                    <a:pt x="136747" y="138627"/>
                  </a:lnTo>
                  <a:lnTo>
                    <a:pt x="143550" y="139712"/>
                  </a:lnTo>
                  <a:lnTo>
                    <a:pt x="150466" y="140435"/>
                  </a:lnTo>
                  <a:lnTo>
                    <a:pt x="157457" y="140918"/>
                  </a:lnTo>
                  <a:lnTo>
                    <a:pt x="163706" y="142033"/>
                  </a:lnTo>
                  <a:lnTo>
                    <a:pt x="169460" y="143571"/>
                  </a:lnTo>
                  <a:lnTo>
                    <a:pt x="174883" y="145389"/>
                  </a:lnTo>
                  <a:lnTo>
                    <a:pt x="180085" y="147395"/>
                  </a:lnTo>
                  <a:lnTo>
                    <a:pt x="185142" y="149526"/>
                  </a:lnTo>
                  <a:lnTo>
                    <a:pt x="190100" y="151741"/>
                  </a:lnTo>
                  <a:lnTo>
                    <a:pt x="199842" y="156318"/>
                  </a:lnTo>
                  <a:lnTo>
                    <a:pt x="204663" y="158650"/>
                  </a:lnTo>
                  <a:lnTo>
                    <a:pt x="208670" y="161792"/>
                  </a:lnTo>
                  <a:lnTo>
                    <a:pt x="215239" y="169516"/>
                  </a:lnTo>
                  <a:lnTo>
                    <a:pt x="220805" y="176125"/>
                  </a:lnTo>
                  <a:lnTo>
                    <a:pt x="225925" y="182501"/>
                  </a:lnTo>
                  <a:lnTo>
                    <a:pt x="230845" y="190627"/>
                  </a:lnTo>
                  <a:lnTo>
                    <a:pt x="233562" y="197413"/>
                  </a:lnTo>
                  <a:lnTo>
                    <a:pt x="234286" y="200334"/>
                  </a:lnTo>
                  <a:lnTo>
                    <a:pt x="233976" y="203075"/>
                  </a:lnTo>
                  <a:lnTo>
                    <a:pt x="232975" y="205697"/>
                  </a:lnTo>
                  <a:lnTo>
                    <a:pt x="227773" y="215294"/>
                  </a:lnTo>
                  <a:lnTo>
                    <a:pt x="223465" y="222929"/>
                  </a:lnTo>
                  <a:lnTo>
                    <a:pt x="218905" y="228968"/>
                  </a:lnTo>
                  <a:lnTo>
                    <a:pt x="212116" y="236414"/>
                  </a:lnTo>
                  <a:lnTo>
                    <a:pt x="208082" y="240622"/>
                  </a:lnTo>
                  <a:lnTo>
                    <a:pt x="203013" y="245015"/>
                  </a:lnTo>
                  <a:lnTo>
                    <a:pt x="197251" y="249531"/>
                  </a:lnTo>
                  <a:lnTo>
                    <a:pt x="191030" y="254130"/>
                  </a:lnTo>
                  <a:lnTo>
                    <a:pt x="185294" y="258783"/>
                  </a:lnTo>
                  <a:lnTo>
                    <a:pt x="179883" y="263472"/>
                  </a:lnTo>
                  <a:lnTo>
                    <a:pt x="174688" y="268186"/>
                  </a:lnTo>
                  <a:lnTo>
                    <a:pt x="168843" y="272916"/>
                  </a:lnTo>
                  <a:lnTo>
                    <a:pt x="162565" y="277657"/>
                  </a:lnTo>
                  <a:lnTo>
                    <a:pt x="155999" y="282405"/>
                  </a:lnTo>
                  <a:lnTo>
                    <a:pt x="149240" y="286364"/>
                  </a:lnTo>
                  <a:lnTo>
                    <a:pt x="142353" y="289798"/>
                  </a:lnTo>
                  <a:lnTo>
                    <a:pt x="135381" y="292880"/>
                  </a:lnTo>
                  <a:lnTo>
                    <a:pt x="128351" y="295729"/>
                  </a:lnTo>
                  <a:lnTo>
                    <a:pt x="114190" y="301011"/>
                  </a:lnTo>
                  <a:lnTo>
                    <a:pt x="92830" y="308447"/>
                  </a:lnTo>
                  <a:lnTo>
                    <a:pt x="86490" y="310075"/>
                  </a:lnTo>
                  <a:lnTo>
                    <a:pt x="80676" y="311161"/>
                  </a:lnTo>
                  <a:lnTo>
                    <a:pt x="75212" y="311885"/>
                  </a:lnTo>
                  <a:lnTo>
                    <a:pt x="70776" y="312367"/>
                  </a:lnTo>
                  <a:lnTo>
                    <a:pt x="63730" y="312904"/>
                  </a:lnTo>
                  <a:lnTo>
                    <a:pt x="59947" y="312253"/>
                  </a:lnTo>
                  <a:lnTo>
                    <a:pt x="55836" y="311025"/>
                  </a:lnTo>
                  <a:lnTo>
                    <a:pt x="51509" y="309413"/>
                  </a:lnTo>
                  <a:lnTo>
                    <a:pt x="44584" y="307622"/>
                  </a:lnTo>
                  <a:lnTo>
                    <a:pt x="37463" y="306472"/>
                  </a:lnTo>
                  <a:lnTo>
                    <a:pt x="36879" y="305584"/>
                  </a:lnTo>
                  <a:lnTo>
                    <a:pt x="35710" y="29904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SMARTPenAnnotation255"/>
            <p:cNvSpPr/>
            <p:nvPr/>
          </p:nvSpPr>
          <p:spPr>
            <a:xfrm>
              <a:off x="6336506" y="2121693"/>
              <a:ext cx="207170" cy="221458"/>
            </a:xfrm>
            <a:custGeom>
              <a:avLst/>
              <a:gdLst/>
              <a:ahLst/>
              <a:cxnLst/>
              <a:rect l="0" t="0" r="0" b="0"/>
              <a:pathLst>
                <a:path w="207170" h="221458">
                  <a:moveTo>
                    <a:pt x="0" y="0"/>
                  </a:moveTo>
                  <a:lnTo>
                    <a:pt x="0" y="6151"/>
                  </a:lnTo>
                  <a:lnTo>
                    <a:pt x="5703" y="12651"/>
                  </a:lnTo>
                  <a:lnTo>
                    <a:pt x="16793" y="23911"/>
                  </a:lnTo>
                  <a:lnTo>
                    <a:pt x="21486" y="30736"/>
                  </a:lnTo>
                  <a:lnTo>
                    <a:pt x="23849" y="34778"/>
                  </a:lnTo>
                  <a:lnTo>
                    <a:pt x="26218" y="39060"/>
                  </a:lnTo>
                  <a:lnTo>
                    <a:pt x="30967" y="48052"/>
                  </a:lnTo>
                  <a:lnTo>
                    <a:pt x="34138" y="52672"/>
                  </a:lnTo>
                  <a:lnTo>
                    <a:pt x="37840" y="57340"/>
                  </a:lnTo>
                  <a:lnTo>
                    <a:pt x="41896" y="62039"/>
                  </a:lnTo>
                  <a:lnTo>
                    <a:pt x="48518" y="69377"/>
                  </a:lnTo>
                  <a:lnTo>
                    <a:pt x="54901" y="76078"/>
                  </a:lnTo>
                  <a:lnTo>
                    <a:pt x="170062" y="191493"/>
                  </a:lnTo>
                  <a:lnTo>
                    <a:pt x="173699" y="194337"/>
                  </a:lnTo>
                  <a:lnTo>
                    <a:pt x="179858" y="197497"/>
                  </a:lnTo>
                  <a:lnTo>
                    <a:pt x="182611" y="199927"/>
                  </a:lnTo>
                  <a:lnTo>
                    <a:pt x="185241" y="203135"/>
                  </a:lnTo>
                  <a:lnTo>
                    <a:pt x="187788" y="206861"/>
                  </a:lnTo>
                  <a:lnTo>
                    <a:pt x="190280" y="209345"/>
                  </a:lnTo>
                  <a:lnTo>
                    <a:pt x="192734" y="211001"/>
                  </a:lnTo>
                  <a:lnTo>
                    <a:pt x="197578" y="213634"/>
                  </a:lnTo>
                  <a:lnTo>
                    <a:pt x="203974" y="218786"/>
                  </a:lnTo>
                  <a:lnTo>
                    <a:pt x="207169" y="22145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SMARTPenAnnotation256"/>
            <p:cNvSpPr/>
            <p:nvPr/>
          </p:nvSpPr>
          <p:spPr>
            <a:xfrm>
              <a:off x="6300787" y="2150268"/>
              <a:ext cx="235745" cy="214314"/>
            </a:xfrm>
            <a:custGeom>
              <a:avLst/>
              <a:gdLst/>
              <a:ahLst/>
              <a:cxnLst/>
              <a:rect l="0" t="0" r="0" b="0"/>
              <a:pathLst>
                <a:path w="235745" h="214314">
                  <a:moveTo>
                    <a:pt x="235744" y="0"/>
                  </a:moveTo>
                  <a:lnTo>
                    <a:pt x="218046" y="0"/>
                  </a:lnTo>
                  <a:lnTo>
                    <a:pt x="216007" y="794"/>
                  </a:lnTo>
                  <a:lnTo>
                    <a:pt x="211627" y="3793"/>
                  </a:lnTo>
                  <a:lnTo>
                    <a:pt x="207033" y="9888"/>
                  </a:lnTo>
                  <a:lnTo>
                    <a:pt x="204697" y="13736"/>
                  </a:lnTo>
                  <a:lnTo>
                    <a:pt x="201552" y="17888"/>
                  </a:lnTo>
                  <a:lnTo>
                    <a:pt x="197869" y="22244"/>
                  </a:lnTo>
                  <a:lnTo>
                    <a:pt x="193825" y="26736"/>
                  </a:lnTo>
                  <a:lnTo>
                    <a:pt x="188748" y="31318"/>
                  </a:lnTo>
                  <a:lnTo>
                    <a:pt x="182982" y="35960"/>
                  </a:lnTo>
                  <a:lnTo>
                    <a:pt x="176757" y="40642"/>
                  </a:lnTo>
                  <a:lnTo>
                    <a:pt x="171019" y="46145"/>
                  </a:lnTo>
                  <a:lnTo>
                    <a:pt x="165607" y="52195"/>
                  </a:lnTo>
                  <a:lnTo>
                    <a:pt x="160411" y="58609"/>
                  </a:lnTo>
                  <a:lnTo>
                    <a:pt x="154566" y="65267"/>
                  </a:lnTo>
                  <a:lnTo>
                    <a:pt x="148287" y="72086"/>
                  </a:lnTo>
                  <a:lnTo>
                    <a:pt x="141721" y="79014"/>
                  </a:lnTo>
                  <a:lnTo>
                    <a:pt x="134962" y="85220"/>
                  </a:lnTo>
                  <a:lnTo>
                    <a:pt x="128075" y="90944"/>
                  </a:lnTo>
                  <a:lnTo>
                    <a:pt x="121102" y="96348"/>
                  </a:lnTo>
                  <a:lnTo>
                    <a:pt x="114866" y="102332"/>
                  </a:lnTo>
                  <a:lnTo>
                    <a:pt x="109121" y="108703"/>
                  </a:lnTo>
                  <a:lnTo>
                    <a:pt x="103703" y="115331"/>
                  </a:lnTo>
                  <a:lnTo>
                    <a:pt x="97711" y="122131"/>
                  </a:lnTo>
                  <a:lnTo>
                    <a:pt x="84702" y="136037"/>
                  </a:lnTo>
                  <a:lnTo>
                    <a:pt x="62651" y="158663"/>
                  </a:lnTo>
                  <a:lnTo>
                    <a:pt x="20176" y="201279"/>
                  </a:lnTo>
                  <a:lnTo>
                    <a:pt x="17419" y="203243"/>
                  </a:lnTo>
                  <a:lnTo>
                    <a:pt x="12240" y="205424"/>
                  </a:lnTo>
                  <a:lnTo>
                    <a:pt x="7292" y="208510"/>
                  </a:lnTo>
                  <a:lnTo>
                    <a:pt x="0" y="21431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SMARTPenAnnotation257"/>
            <p:cNvSpPr/>
            <p:nvPr/>
          </p:nvSpPr>
          <p:spPr>
            <a:xfrm>
              <a:off x="6693806" y="2200275"/>
              <a:ext cx="157051" cy="1"/>
            </a:xfrm>
            <a:custGeom>
              <a:avLst/>
              <a:gdLst/>
              <a:ahLst/>
              <a:cxnLst/>
              <a:rect l="0" t="0" r="0" b="0"/>
              <a:pathLst>
                <a:path w="157051" h="1">
                  <a:moveTo>
                    <a:pt x="14175" y="0"/>
                  </a:moveTo>
                  <a:lnTo>
                    <a:pt x="0" y="0"/>
                  </a:lnTo>
                  <a:lnTo>
                    <a:pt x="15705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SMARTPenAnnotation258"/>
            <p:cNvSpPr/>
            <p:nvPr/>
          </p:nvSpPr>
          <p:spPr>
            <a:xfrm>
              <a:off x="6686550" y="2293146"/>
              <a:ext cx="150019" cy="7142"/>
            </a:xfrm>
            <a:custGeom>
              <a:avLst/>
              <a:gdLst/>
              <a:ahLst/>
              <a:cxnLst/>
              <a:rect l="0" t="0" r="0" b="0"/>
              <a:pathLst>
                <a:path w="150019" h="7142">
                  <a:moveTo>
                    <a:pt x="0" y="7141"/>
                  </a:moveTo>
                  <a:lnTo>
                    <a:pt x="7584" y="7141"/>
                  </a:lnTo>
                  <a:lnTo>
                    <a:pt x="11406" y="6347"/>
                  </a:lnTo>
                  <a:lnTo>
                    <a:pt x="15541" y="5024"/>
                  </a:lnTo>
                  <a:lnTo>
                    <a:pt x="19885" y="3349"/>
                  </a:lnTo>
                  <a:lnTo>
                    <a:pt x="25163" y="2231"/>
                  </a:lnTo>
                  <a:lnTo>
                    <a:pt x="31063" y="1487"/>
                  </a:lnTo>
                  <a:lnTo>
                    <a:pt x="37377" y="990"/>
                  </a:lnTo>
                  <a:lnTo>
                    <a:pt x="43967" y="659"/>
                  </a:lnTo>
                  <a:lnTo>
                    <a:pt x="57641" y="291"/>
                  </a:lnTo>
                  <a:lnTo>
                    <a:pt x="132236" y="0"/>
                  </a:lnTo>
                  <a:lnTo>
                    <a:pt x="136576" y="793"/>
                  </a:lnTo>
                  <a:lnTo>
                    <a:pt x="140263" y="2115"/>
                  </a:lnTo>
                  <a:lnTo>
                    <a:pt x="150018" y="714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SMARTPenAnnotation259"/>
            <p:cNvSpPr/>
            <p:nvPr/>
          </p:nvSpPr>
          <p:spPr>
            <a:xfrm>
              <a:off x="7023399" y="2121693"/>
              <a:ext cx="320277" cy="271130"/>
            </a:xfrm>
            <a:custGeom>
              <a:avLst/>
              <a:gdLst/>
              <a:ahLst/>
              <a:cxnLst/>
              <a:rect l="0" t="0" r="0" b="0"/>
              <a:pathLst>
                <a:path w="320277" h="271130">
                  <a:moveTo>
                    <a:pt x="134638" y="0"/>
                  </a:moveTo>
                  <a:lnTo>
                    <a:pt x="113148" y="0"/>
                  </a:lnTo>
                  <a:lnTo>
                    <a:pt x="104978" y="2117"/>
                  </a:lnTo>
                  <a:lnTo>
                    <a:pt x="96056" y="4910"/>
                  </a:lnTo>
                  <a:lnTo>
                    <a:pt x="86799" y="6151"/>
                  </a:lnTo>
                  <a:lnTo>
                    <a:pt x="82108" y="8070"/>
                  </a:lnTo>
                  <a:lnTo>
                    <a:pt x="72662" y="14434"/>
                  </a:lnTo>
                  <a:lnTo>
                    <a:pt x="65289" y="20439"/>
                  </a:lnTo>
                  <a:lnTo>
                    <a:pt x="62211" y="23151"/>
                  </a:lnTo>
                  <a:lnTo>
                    <a:pt x="56675" y="30398"/>
                  </a:lnTo>
                  <a:lnTo>
                    <a:pt x="54088" y="34553"/>
                  </a:lnTo>
                  <a:lnTo>
                    <a:pt x="50776" y="38910"/>
                  </a:lnTo>
                  <a:lnTo>
                    <a:pt x="46980" y="43403"/>
                  </a:lnTo>
                  <a:lnTo>
                    <a:pt x="42862" y="47985"/>
                  </a:lnTo>
                  <a:lnTo>
                    <a:pt x="34053" y="57310"/>
                  </a:lnTo>
                  <a:lnTo>
                    <a:pt x="29482" y="62020"/>
                  </a:lnTo>
                  <a:lnTo>
                    <a:pt x="25639" y="66746"/>
                  </a:lnTo>
                  <a:lnTo>
                    <a:pt x="22285" y="71485"/>
                  </a:lnTo>
                  <a:lnTo>
                    <a:pt x="19255" y="76232"/>
                  </a:lnTo>
                  <a:lnTo>
                    <a:pt x="17235" y="81777"/>
                  </a:lnTo>
                  <a:lnTo>
                    <a:pt x="15888" y="87856"/>
                  </a:lnTo>
                  <a:lnTo>
                    <a:pt x="14990" y="94289"/>
                  </a:lnTo>
                  <a:lnTo>
                    <a:pt x="13597" y="100166"/>
                  </a:lnTo>
                  <a:lnTo>
                    <a:pt x="11876" y="105671"/>
                  </a:lnTo>
                  <a:lnTo>
                    <a:pt x="9934" y="110929"/>
                  </a:lnTo>
                  <a:lnTo>
                    <a:pt x="8639" y="116815"/>
                  </a:lnTo>
                  <a:lnTo>
                    <a:pt x="7777" y="123120"/>
                  </a:lnTo>
                  <a:lnTo>
                    <a:pt x="7202" y="129706"/>
                  </a:lnTo>
                  <a:lnTo>
                    <a:pt x="6024" y="136477"/>
                  </a:lnTo>
                  <a:lnTo>
                    <a:pt x="4445" y="143372"/>
                  </a:lnTo>
                  <a:lnTo>
                    <a:pt x="2599" y="150350"/>
                  </a:lnTo>
                  <a:lnTo>
                    <a:pt x="1369" y="156590"/>
                  </a:lnTo>
                  <a:lnTo>
                    <a:pt x="548" y="162337"/>
                  </a:lnTo>
                  <a:lnTo>
                    <a:pt x="0" y="167756"/>
                  </a:lnTo>
                  <a:lnTo>
                    <a:pt x="430" y="173750"/>
                  </a:lnTo>
                  <a:lnTo>
                    <a:pt x="1510" y="180127"/>
                  </a:lnTo>
                  <a:lnTo>
                    <a:pt x="3024" y="186760"/>
                  </a:lnTo>
                  <a:lnTo>
                    <a:pt x="4826" y="191975"/>
                  </a:lnTo>
                  <a:lnTo>
                    <a:pt x="8946" y="199887"/>
                  </a:lnTo>
                  <a:lnTo>
                    <a:pt x="13423" y="208166"/>
                  </a:lnTo>
                  <a:lnTo>
                    <a:pt x="22764" y="226416"/>
                  </a:lnTo>
                  <a:lnTo>
                    <a:pt x="25924" y="231113"/>
                  </a:lnTo>
                  <a:lnTo>
                    <a:pt x="29619" y="235832"/>
                  </a:lnTo>
                  <a:lnTo>
                    <a:pt x="33669" y="240565"/>
                  </a:lnTo>
                  <a:lnTo>
                    <a:pt x="40286" y="247941"/>
                  </a:lnTo>
                  <a:lnTo>
                    <a:pt x="43161" y="251019"/>
                  </a:lnTo>
                  <a:lnTo>
                    <a:pt x="52707" y="256556"/>
                  </a:lnTo>
                  <a:lnTo>
                    <a:pt x="58585" y="259143"/>
                  </a:lnTo>
                  <a:lnTo>
                    <a:pt x="64886" y="260869"/>
                  </a:lnTo>
                  <a:lnTo>
                    <a:pt x="71468" y="262019"/>
                  </a:lnTo>
                  <a:lnTo>
                    <a:pt x="78238" y="262786"/>
                  </a:lnTo>
                  <a:lnTo>
                    <a:pt x="84337" y="264091"/>
                  </a:lnTo>
                  <a:lnTo>
                    <a:pt x="89992" y="265754"/>
                  </a:lnTo>
                  <a:lnTo>
                    <a:pt x="95349" y="267657"/>
                  </a:lnTo>
                  <a:lnTo>
                    <a:pt x="101302" y="268926"/>
                  </a:lnTo>
                  <a:lnTo>
                    <a:pt x="107651" y="269771"/>
                  </a:lnTo>
                  <a:lnTo>
                    <a:pt x="114266" y="270335"/>
                  </a:lnTo>
                  <a:lnTo>
                    <a:pt x="121057" y="270711"/>
                  </a:lnTo>
                  <a:lnTo>
                    <a:pt x="134952" y="271129"/>
                  </a:lnTo>
                  <a:lnTo>
                    <a:pt x="141197" y="270446"/>
                  </a:lnTo>
                  <a:lnTo>
                    <a:pt x="146948" y="269198"/>
                  </a:lnTo>
                  <a:lnTo>
                    <a:pt x="152369" y="267572"/>
                  </a:lnTo>
                  <a:lnTo>
                    <a:pt x="158365" y="266487"/>
                  </a:lnTo>
                  <a:lnTo>
                    <a:pt x="164744" y="265765"/>
                  </a:lnTo>
                  <a:lnTo>
                    <a:pt x="171378" y="265283"/>
                  </a:lnTo>
                  <a:lnTo>
                    <a:pt x="178181" y="264168"/>
                  </a:lnTo>
                  <a:lnTo>
                    <a:pt x="185098" y="262631"/>
                  </a:lnTo>
                  <a:lnTo>
                    <a:pt x="192090" y="260812"/>
                  </a:lnTo>
                  <a:lnTo>
                    <a:pt x="198340" y="258806"/>
                  </a:lnTo>
                  <a:lnTo>
                    <a:pt x="204093" y="256675"/>
                  </a:lnTo>
                  <a:lnTo>
                    <a:pt x="209516" y="254460"/>
                  </a:lnTo>
                  <a:lnTo>
                    <a:pt x="214720" y="251397"/>
                  </a:lnTo>
                  <a:lnTo>
                    <a:pt x="219775" y="247767"/>
                  </a:lnTo>
                  <a:lnTo>
                    <a:pt x="224733" y="243759"/>
                  </a:lnTo>
                  <a:lnTo>
                    <a:pt x="230421" y="240294"/>
                  </a:lnTo>
                  <a:lnTo>
                    <a:pt x="236593" y="237190"/>
                  </a:lnTo>
                  <a:lnTo>
                    <a:pt x="243090" y="234326"/>
                  </a:lnTo>
                  <a:lnTo>
                    <a:pt x="249008" y="230830"/>
                  </a:lnTo>
                  <a:lnTo>
                    <a:pt x="254541" y="226912"/>
                  </a:lnTo>
                  <a:lnTo>
                    <a:pt x="259817" y="222712"/>
                  </a:lnTo>
                  <a:lnTo>
                    <a:pt x="264922" y="218325"/>
                  </a:lnTo>
                  <a:lnTo>
                    <a:pt x="269913" y="213813"/>
                  </a:lnTo>
                  <a:lnTo>
                    <a:pt x="279691" y="204565"/>
                  </a:lnTo>
                  <a:lnTo>
                    <a:pt x="289329" y="195164"/>
                  </a:lnTo>
                  <a:lnTo>
                    <a:pt x="293328" y="190434"/>
                  </a:lnTo>
                  <a:lnTo>
                    <a:pt x="296788" y="185694"/>
                  </a:lnTo>
                  <a:lnTo>
                    <a:pt x="299888" y="180946"/>
                  </a:lnTo>
                  <a:lnTo>
                    <a:pt x="302748" y="176193"/>
                  </a:lnTo>
                  <a:lnTo>
                    <a:pt x="305449" y="171437"/>
                  </a:lnTo>
                  <a:lnTo>
                    <a:pt x="308043" y="166679"/>
                  </a:lnTo>
                  <a:lnTo>
                    <a:pt x="309773" y="161919"/>
                  </a:lnTo>
                  <a:lnTo>
                    <a:pt x="310926" y="157159"/>
                  </a:lnTo>
                  <a:lnTo>
                    <a:pt x="311695" y="152398"/>
                  </a:lnTo>
                  <a:lnTo>
                    <a:pt x="313001" y="147636"/>
                  </a:lnTo>
                  <a:lnTo>
                    <a:pt x="314666" y="142874"/>
                  </a:lnTo>
                  <a:lnTo>
                    <a:pt x="316568" y="138112"/>
                  </a:lnTo>
                  <a:lnTo>
                    <a:pt x="317838" y="132556"/>
                  </a:lnTo>
                  <a:lnTo>
                    <a:pt x="318684" y="126471"/>
                  </a:lnTo>
                  <a:lnTo>
                    <a:pt x="319247" y="120033"/>
                  </a:lnTo>
                  <a:lnTo>
                    <a:pt x="319624" y="114153"/>
                  </a:lnTo>
                  <a:lnTo>
                    <a:pt x="320041" y="103387"/>
                  </a:lnTo>
                  <a:lnTo>
                    <a:pt x="320276" y="88401"/>
                  </a:lnTo>
                  <a:lnTo>
                    <a:pt x="319516" y="84334"/>
                  </a:lnTo>
                  <a:lnTo>
                    <a:pt x="316554" y="77699"/>
                  </a:lnTo>
                  <a:lnTo>
                    <a:pt x="296525" y="38015"/>
                  </a:lnTo>
                  <a:lnTo>
                    <a:pt x="293363" y="34075"/>
                  </a:lnTo>
                  <a:lnTo>
                    <a:pt x="285616" y="27580"/>
                  </a:lnTo>
                  <a:lnTo>
                    <a:pt x="280534" y="24737"/>
                  </a:lnTo>
                  <a:lnTo>
                    <a:pt x="274764" y="22048"/>
                  </a:lnTo>
                  <a:lnTo>
                    <a:pt x="268537" y="19461"/>
                  </a:lnTo>
                  <a:lnTo>
                    <a:pt x="262004" y="17737"/>
                  </a:lnTo>
                  <a:lnTo>
                    <a:pt x="255267" y="16587"/>
                  </a:lnTo>
                  <a:lnTo>
                    <a:pt x="248395" y="15821"/>
                  </a:lnTo>
                  <a:lnTo>
                    <a:pt x="242226" y="14516"/>
                  </a:lnTo>
                  <a:lnTo>
                    <a:pt x="236526" y="12852"/>
                  </a:lnTo>
                  <a:lnTo>
                    <a:pt x="231138" y="10950"/>
                  </a:lnTo>
                  <a:lnTo>
                    <a:pt x="225165" y="9681"/>
                  </a:lnTo>
                  <a:lnTo>
                    <a:pt x="218802" y="8835"/>
                  </a:lnTo>
                  <a:lnTo>
                    <a:pt x="212178" y="8271"/>
                  </a:lnTo>
                  <a:lnTo>
                    <a:pt x="205382" y="7896"/>
                  </a:lnTo>
                  <a:lnTo>
                    <a:pt x="191479" y="7478"/>
                  </a:lnTo>
                  <a:lnTo>
                    <a:pt x="152690" y="7173"/>
                  </a:lnTo>
                  <a:lnTo>
                    <a:pt x="146673" y="7957"/>
                  </a:lnTo>
                  <a:lnTo>
                    <a:pt x="140280" y="9274"/>
                  </a:lnTo>
                  <a:lnTo>
                    <a:pt x="133637" y="10945"/>
                  </a:lnTo>
                  <a:lnTo>
                    <a:pt x="127621" y="12059"/>
                  </a:lnTo>
                  <a:lnTo>
                    <a:pt x="122022" y="12802"/>
                  </a:lnTo>
                  <a:lnTo>
                    <a:pt x="116703" y="13297"/>
                  </a:lnTo>
                  <a:lnTo>
                    <a:pt x="111569" y="13628"/>
                  </a:lnTo>
                  <a:lnTo>
                    <a:pt x="101631" y="13994"/>
                  </a:lnTo>
                  <a:lnTo>
                    <a:pt x="84632" y="1428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SMARTPenAnnotation260"/>
            <p:cNvSpPr/>
            <p:nvPr/>
          </p:nvSpPr>
          <p:spPr>
            <a:xfrm>
              <a:off x="6250781" y="2678906"/>
              <a:ext cx="192882" cy="214313"/>
            </a:xfrm>
            <a:custGeom>
              <a:avLst/>
              <a:gdLst/>
              <a:ahLst/>
              <a:cxnLst/>
              <a:rect l="0" t="0" r="0" b="0"/>
              <a:pathLst>
                <a:path w="192882" h="214313">
                  <a:moveTo>
                    <a:pt x="0" y="0"/>
                  </a:moveTo>
                  <a:lnTo>
                    <a:pt x="6151" y="0"/>
                  </a:lnTo>
                  <a:lnTo>
                    <a:pt x="6482" y="794"/>
                  </a:lnTo>
                  <a:lnTo>
                    <a:pt x="6849" y="3792"/>
                  </a:lnTo>
                  <a:lnTo>
                    <a:pt x="7741" y="4909"/>
                  </a:lnTo>
                  <a:lnTo>
                    <a:pt x="9129" y="5654"/>
                  </a:lnTo>
                  <a:lnTo>
                    <a:pt x="10849" y="6151"/>
                  </a:lnTo>
                  <a:lnTo>
                    <a:pt x="14876" y="8819"/>
                  </a:lnTo>
                  <a:lnTo>
                    <a:pt x="19311" y="12651"/>
                  </a:lnTo>
                  <a:lnTo>
                    <a:pt x="23929" y="16999"/>
                  </a:lnTo>
                  <a:lnTo>
                    <a:pt x="30990" y="23910"/>
                  </a:lnTo>
                  <a:lnTo>
                    <a:pt x="34154" y="26259"/>
                  </a:lnTo>
                  <a:lnTo>
                    <a:pt x="37851" y="28618"/>
                  </a:lnTo>
                  <a:lnTo>
                    <a:pt x="41903" y="30985"/>
                  </a:lnTo>
                  <a:lnTo>
                    <a:pt x="46191" y="34150"/>
                  </a:lnTo>
                  <a:lnTo>
                    <a:pt x="50638" y="37848"/>
                  </a:lnTo>
                  <a:lnTo>
                    <a:pt x="55190" y="41901"/>
                  </a:lnTo>
                  <a:lnTo>
                    <a:pt x="59018" y="46190"/>
                  </a:lnTo>
                  <a:lnTo>
                    <a:pt x="62364" y="50637"/>
                  </a:lnTo>
                  <a:lnTo>
                    <a:pt x="77230" y="72973"/>
                  </a:lnTo>
                  <a:lnTo>
                    <a:pt x="82443" y="78811"/>
                  </a:lnTo>
                  <a:lnTo>
                    <a:pt x="88299" y="84291"/>
                  </a:lnTo>
                  <a:lnTo>
                    <a:pt x="94585" y="89531"/>
                  </a:lnTo>
                  <a:lnTo>
                    <a:pt x="100363" y="95406"/>
                  </a:lnTo>
                  <a:lnTo>
                    <a:pt x="105802" y="101704"/>
                  </a:lnTo>
                  <a:lnTo>
                    <a:pt x="111016" y="108284"/>
                  </a:lnTo>
                  <a:lnTo>
                    <a:pt x="116079" y="114258"/>
                  </a:lnTo>
                  <a:lnTo>
                    <a:pt x="121042" y="119828"/>
                  </a:lnTo>
                  <a:lnTo>
                    <a:pt x="125939" y="125129"/>
                  </a:lnTo>
                  <a:lnTo>
                    <a:pt x="129996" y="130251"/>
                  </a:lnTo>
                  <a:lnTo>
                    <a:pt x="133495" y="135253"/>
                  </a:lnTo>
                  <a:lnTo>
                    <a:pt x="136622" y="140175"/>
                  </a:lnTo>
                  <a:lnTo>
                    <a:pt x="140294" y="145043"/>
                  </a:lnTo>
                  <a:lnTo>
                    <a:pt x="144329" y="149877"/>
                  </a:lnTo>
                  <a:lnTo>
                    <a:pt x="152252" y="158687"/>
                  </a:lnTo>
                  <a:lnTo>
                    <a:pt x="158420" y="165248"/>
                  </a:lnTo>
                  <a:lnTo>
                    <a:pt x="160382" y="168903"/>
                  </a:lnTo>
                  <a:lnTo>
                    <a:pt x="161690" y="172927"/>
                  </a:lnTo>
                  <a:lnTo>
                    <a:pt x="162562" y="177197"/>
                  </a:lnTo>
                  <a:lnTo>
                    <a:pt x="163937" y="180838"/>
                  </a:lnTo>
                  <a:lnTo>
                    <a:pt x="167581" y="186999"/>
                  </a:lnTo>
                  <a:lnTo>
                    <a:pt x="171847" y="192384"/>
                  </a:lnTo>
                  <a:lnTo>
                    <a:pt x="174096" y="194931"/>
                  </a:lnTo>
                  <a:lnTo>
                    <a:pt x="176389" y="196629"/>
                  </a:lnTo>
                  <a:lnTo>
                    <a:pt x="181053" y="198516"/>
                  </a:lnTo>
                  <a:lnTo>
                    <a:pt x="182615" y="199812"/>
                  </a:lnTo>
                  <a:lnTo>
                    <a:pt x="183656" y="201471"/>
                  </a:lnTo>
                  <a:lnTo>
                    <a:pt x="185326" y="206043"/>
                  </a:lnTo>
                  <a:lnTo>
                    <a:pt x="191338" y="212675"/>
                  </a:lnTo>
                  <a:lnTo>
                    <a:pt x="192881" y="21431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SMARTPenAnnotation261"/>
            <p:cNvSpPr/>
            <p:nvPr/>
          </p:nvSpPr>
          <p:spPr>
            <a:xfrm>
              <a:off x="6229350" y="2678906"/>
              <a:ext cx="185738" cy="178595"/>
            </a:xfrm>
            <a:custGeom>
              <a:avLst/>
              <a:gdLst/>
              <a:ahLst/>
              <a:cxnLst/>
              <a:rect l="0" t="0" r="0" b="0"/>
              <a:pathLst>
                <a:path w="185738" h="178595">
                  <a:moveTo>
                    <a:pt x="185737" y="0"/>
                  </a:moveTo>
                  <a:lnTo>
                    <a:pt x="167770" y="0"/>
                  </a:lnTo>
                  <a:lnTo>
                    <a:pt x="166615" y="1587"/>
                  </a:lnTo>
                  <a:lnTo>
                    <a:pt x="165846" y="4233"/>
                  </a:lnTo>
                  <a:lnTo>
                    <a:pt x="165332" y="7585"/>
                  </a:lnTo>
                  <a:lnTo>
                    <a:pt x="164196" y="10612"/>
                  </a:lnTo>
                  <a:lnTo>
                    <a:pt x="160818" y="16094"/>
                  </a:lnTo>
                  <a:lnTo>
                    <a:pt x="158012" y="19460"/>
                  </a:lnTo>
                  <a:lnTo>
                    <a:pt x="154553" y="23292"/>
                  </a:lnTo>
                  <a:lnTo>
                    <a:pt x="150660" y="27434"/>
                  </a:lnTo>
                  <a:lnTo>
                    <a:pt x="146478" y="32577"/>
                  </a:lnTo>
                  <a:lnTo>
                    <a:pt x="142101" y="38387"/>
                  </a:lnTo>
                  <a:lnTo>
                    <a:pt x="137597" y="44641"/>
                  </a:lnTo>
                  <a:lnTo>
                    <a:pt x="133006" y="50398"/>
                  </a:lnTo>
                  <a:lnTo>
                    <a:pt x="128358" y="55824"/>
                  </a:lnTo>
                  <a:lnTo>
                    <a:pt x="123672" y="61028"/>
                  </a:lnTo>
                  <a:lnTo>
                    <a:pt x="118960" y="66879"/>
                  </a:lnTo>
                  <a:lnTo>
                    <a:pt x="114232" y="73161"/>
                  </a:lnTo>
                  <a:lnTo>
                    <a:pt x="109492" y="79730"/>
                  </a:lnTo>
                  <a:lnTo>
                    <a:pt x="104745" y="85697"/>
                  </a:lnTo>
                  <a:lnTo>
                    <a:pt x="99992" y="91263"/>
                  </a:lnTo>
                  <a:lnTo>
                    <a:pt x="95236" y="96561"/>
                  </a:lnTo>
                  <a:lnTo>
                    <a:pt x="90478" y="102474"/>
                  </a:lnTo>
                  <a:lnTo>
                    <a:pt x="85719" y="108797"/>
                  </a:lnTo>
                  <a:lnTo>
                    <a:pt x="80959" y="115394"/>
                  </a:lnTo>
                  <a:lnTo>
                    <a:pt x="76197" y="121379"/>
                  </a:lnTo>
                  <a:lnTo>
                    <a:pt x="71435" y="126957"/>
                  </a:lnTo>
                  <a:lnTo>
                    <a:pt x="66673" y="132263"/>
                  </a:lnTo>
                  <a:lnTo>
                    <a:pt x="61911" y="136594"/>
                  </a:lnTo>
                  <a:lnTo>
                    <a:pt x="57149" y="140275"/>
                  </a:lnTo>
                  <a:lnTo>
                    <a:pt x="52387" y="143523"/>
                  </a:lnTo>
                  <a:lnTo>
                    <a:pt x="48418" y="147275"/>
                  </a:lnTo>
                  <a:lnTo>
                    <a:pt x="44979" y="151365"/>
                  </a:lnTo>
                  <a:lnTo>
                    <a:pt x="41892" y="155679"/>
                  </a:lnTo>
                  <a:lnTo>
                    <a:pt x="38246" y="158554"/>
                  </a:lnTo>
                  <a:lnTo>
                    <a:pt x="34229" y="160472"/>
                  </a:lnTo>
                  <a:lnTo>
                    <a:pt x="29963" y="161750"/>
                  </a:lnTo>
                  <a:lnTo>
                    <a:pt x="26325" y="163396"/>
                  </a:lnTo>
                  <a:lnTo>
                    <a:pt x="23106" y="165287"/>
                  </a:lnTo>
                  <a:lnTo>
                    <a:pt x="20167" y="167341"/>
                  </a:lnTo>
                  <a:lnTo>
                    <a:pt x="18207" y="169504"/>
                  </a:lnTo>
                  <a:lnTo>
                    <a:pt x="16900" y="171740"/>
                  </a:lnTo>
                  <a:lnTo>
                    <a:pt x="16029" y="174025"/>
                  </a:lnTo>
                  <a:lnTo>
                    <a:pt x="14654" y="175548"/>
                  </a:lnTo>
                  <a:lnTo>
                    <a:pt x="12944" y="176563"/>
                  </a:lnTo>
                  <a:lnTo>
                    <a:pt x="8289" y="178193"/>
                  </a:lnTo>
                  <a:lnTo>
                    <a:pt x="5536" y="178415"/>
                  </a:lnTo>
                  <a:lnTo>
                    <a:pt x="0" y="17859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SMARTPenAnnotation262"/>
            <p:cNvSpPr/>
            <p:nvPr/>
          </p:nvSpPr>
          <p:spPr>
            <a:xfrm>
              <a:off x="6550818" y="2693193"/>
              <a:ext cx="228601" cy="35720"/>
            </a:xfrm>
            <a:custGeom>
              <a:avLst/>
              <a:gdLst/>
              <a:ahLst/>
              <a:cxnLst/>
              <a:rect l="0" t="0" r="0" b="0"/>
              <a:pathLst>
                <a:path w="228601" h="35720">
                  <a:moveTo>
                    <a:pt x="0" y="0"/>
                  </a:moveTo>
                  <a:lnTo>
                    <a:pt x="0" y="6151"/>
                  </a:lnTo>
                  <a:lnTo>
                    <a:pt x="794" y="6482"/>
                  </a:lnTo>
                  <a:lnTo>
                    <a:pt x="3793" y="6850"/>
                  </a:lnTo>
                  <a:lnTo>
                    <a:pt x="4910" y="7742"/>
                  </a:lnTo>
                  <a:lnTo>
                    <a:pt x="5654" y="9130"/>
                  </a:lnTo>
                  <a:lnTo>
                    <a:pt x="6151" y="10849"/>
                  </a:lnTo>
                  <a:lnTo>
                    <a:pt x="8070" y="11995"/>
                  </a:lnTo>
                  <a:lnTo>
                    <a:pt x="10936" y="12760"/>
                  </a:lnTo>
                  <a:lnTo>
                    <a:pt x="14435" y="13269"/>
                  </a:lnTo>
                  <a:lnTo>
                    <a:pt x="17560" y="14402"/>
                  </a:lnTo>
                  <a:lnTo>
                    <a:pt x="20439" y="15952"/>
                  </a:lnTo>
                  <a:lnTo>
                    <a:pt x="23151" y="17778"/>
                  </a:lnTo>
                  <a:lnTo>
                    <a:pt x="26547" y="18996"/>
                  </a:lnTo>
                  <a:lnTo>
                    <a:pt x="30398" y="19808"/>
                  </a:lnTo>
                  <a:lnTo>
                    <a:pt x="34552" y="20349"/>
                  </a:lnTo>
                  <a:lnTo>
                    <a:pt x="38910" y="20710"/>
                  </a:lnTo>
                  <a:lnTo>
                    <a:pt x="43403" y="20950"/>
                  </a:lnTo>
                  <a:lnTo>
                    <a:pt x="47986" y="21111"/>
                  </a:lnTo>
                  <a:lnTo>
                    <a:pt x="52628" y="22011"/>
                  </a:lnTo>
                  <a:lnTo>
                    <a:pt x="57310" y="23406"/>
                  </a:lnTo>
                  <a:lnTo>
                    <a:pt x="62020" y="25129"/>
                  </a:lnTo>
                  <a:lnTo>
                    <a:pt x="67540" y="26278"/>
                  </a:lnTo>
                  <a:lnTo>
                    <a:pt x="73602" y="27044"/>
                  </a:lnTo>
                  <a:lnTo>
                    <a:pt x="80024" y="27554"/>
                  </a:lnTo>
                  <a:lnTo>
                    <a:pt x="86687" y="27895"/>
                  </a:lnTo>
                  <a:lnTo>
                    <a:pt x="100440" y="28273"/>
                  </a:lnTo>
                  <a:lnTo>
                    <a:pt x="169780" y="28572"/>
                  </a:lnTo>
                  <a:lnTo>
                    <a:pt x="175100" y="28573"/>
                  </a:lnTo>
                  <a:lnTo>
                    <a:pt x="180233" y="29367"/>
                  </a:lnTo>
                  <a:lnTo>
                    <a:pt x="185243" y="30691"/>
                  </a:lnTo>
                  <a:lnTo>
                    <a:pt x="190171" y="32367"/>
                  </a:lnTo>
                  <a:lnTo>
                    <a:pt x="195043" y="33484"/>
                  </a:lnTo>
                  <a:lnTo>
                    <a:pt x="199879" y="34229"/>
                  </a:lnTo>
                  <a:lnTo>
                    <a:pt x="204690" y="34726"/>
                  </a:lnTo>
                  <a:lnTo>
                    <a:pt x="208691" y="35057"/>
                  </a:lnTo>
                  <a:lnTo>
                    <a:pt x="215254" y="35425"/>
                  </a:lnTo>
                  <a:lnTo>
                    <a:pt x="220816" y="35588"/>
                  </a:lnTo>
                  <a:lnTo>
                    <a:pt x="228600" y="3571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SMARTPenAnnotation263"/>
            <p:cNvSpPr/>
            <p:nvPr/>
          </p:nvSpPr>
          <p:spPr>
            <a:xfrm>
              <a:off x="6622256" y="2771775"/>
              <a:ext cx="207170" cy="21432"/>
            </a:xfrm>
            <a:custGeom>
              <a:avLst/>
              <a:gdLst/>
              <a:ahLst/>
              <a:cxnLst/>
              <a:rect l="0" t="0" r="0" b="0"/>
              <a:pathLst>
                <a:path w="207170" h="21432">
                  <a:moveTo>
                    <a:pt x="0" y="0"/>
                  </a:moveTo>
                  <a:lnTo>
                    <a:pt x="3793" y="0"/>
                  </a:lnTo>
                  <a:lnTo>
                    <a:pt x="4910" y="793"/>
                  </a:lnTo>
                  <a:lnTo>
                    <a:pt x="5654" y="2116"/>
                  </a:lnTo>
                  <a:lnTo>
                    <a:pt x="6850" y="6150"/>
                  </a:lnTo>
                  <a:lnTo>
                    <a:pt x="7741" y="6481"/>
                  </a:lnTo>
                  <a:lnTo>
                    <a:pt x="10849" y="6849"/>
                  </a:lnTo>
                  <a:lnTo>
                    <a:pt x="12789" y="7741"/>
                  </a:lnTo>
                  <a:lnTo>
                    <a:pt x="14876" y="9129"/>
                  </a:lnTo>
                  <a:lnTo>
                    <a:pt x="17061" y="10848"/>
                  </a:lnTo>
                  <a:lnTo>
                    <a:pt x="19311" y="11995"/>
                  </a:lnTo>
                  <a:lnTo>
                    <a:pt x="21605" y="12759"/>
                  </a:lnTo>
                  <a:lnTo>
                    <a:pt x="23929" y="13268"/>
                  </a:lnTo>
                  <a:lnTo>
                    <a:pt x="28627" y="13834"/>
                  </a:lnTo>
                  <a:lnTo>
                    <a:pt x="34154" y="14086"/>
                  </a:lnTo>
                  <a:lnTo>
                    <a:pt x="50638" y="14247"/>
                  </a:lnTo>
                  <a:lnTo>
                    <a:pt x="172560" y="14287"/>
                  </a:lnTo>
                  <a:lnTo>
                    <a:pt x="178539" y="15081"/>
                  </a:lnTo>
                  <a:lnTo>
                    <a:pt x="184114" y="16404"/>
                  </a:lnTo>
                  <a:lnTo>
                    <a:pt x="189418" y="18079"/>
                  </a:lnTo>
                  <a:lnTo>
                    <a:pt x="193747" y="19197"/>
                  </a:lnTo>
                  <a:lnTo>
                    <a:pt x="197427" y="19941"/>
                  </a:lnTo>
                  <a:lnTo>
                    <a:pt x="207169" y="2143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SMARTPenAnnotation264"/>
            <p:cNvSpPr/>
            <p:nvPr/>
          </p:nvSpPr>
          <p:spPr>
            <a:xfrm>
              <a:off x="6915542" y="2657482"/>
              <a:ext cx="234227" cy="200015"/>
            </a:xfrm>
            <a:custGeom>
              <a:avLst/>
              <a:gdLst/>
              <a:ahLst/>
              <a:cxnLst/>
              <a:rect l="0" t="0" r="0" b="0"/>
              <a:pathLst>
                <a:path w="234227" h="200015">
                  <a:moveTo>
                    <a:pt x="99620" y="7136"/>
                  </a:moveTo>
                  <a:lnTo>
                    <a:pt x="95827" y="7136"/>
                  </a:lnTo>
                  <a:lnTo>
                    <a:pt x="93916" y="6343"/>
                  </a:lnTo>
                  <a:lnTo>
                    <a:pt x="86619" y="985"/>
                  </a:lnTo>
                  <a:lnTo>
                    <a:pt x="85446" y="80"/>
                  </a:lnTo>
                  <a:lnTo>
                    <a:pt x="79651" y="10"/>
                  </a:lnTo>
                  <a:lnTo>
                    <a:pt x="75399" y="0"/>
                  </a:lnTo>
                  <a:lnTo>
                    <a:pt x="68747" y="2113"/>
                  </a:lnTo>
                  <a:lnTo>
                    <a:pt x="64750" y="3787"/>
                  </a:lnTo>
                  <a:lnTo>
                    <a:pt x="58193" y="7764"/>
                  </a:lnTo>
                  <a:lnTo>
                    <a:pt x="52633" y="12178"/>
                  </a:lnTo>
                  <a:lnTo>
                    <a:pt x="47516" y="16785"/>
                  </a:lnTo>
                  <a:lnTo>
                    <a:pt x="40479" y="21479"/>
                  </a:lnTo>
                  <a:lnTo>
                    <a:pt x="36380" y="23842"/>
                  </a:lnTo>
                  <a:lnTo>
                    <a:pt x="32854" y="27005"/>
                  </a:lnTo>
                  <a:lnTo>
                    <a:pt x="29710" y="30701"/>
                  </a:lnTo>
                  <a:lnTo>
                    <a:pt x="26820" y="34752"/>
                  </a:lnTo>
                  <a:lnTo>
                    <a:pt x="24099" y="39041"/>
                  </a:lnTo>
                  <a:lnTo>
                    <a:pt x="21491" y="43487"/>
                  </a:lnTo>
                  <a:lnTo>
                    <a:pt x="18959" y="48039"/>
                  </a:lnTo>
                  <a:lnTo>
                    <a:pt x="17271" y="52661"/>
                  </a:lnTo>
                  <a:lnTo>
                    <a:pt x="16146" y="57330"/>
                  </a:lnTo>
                  <a:lnTo>
                    <a:pt x="15396" y="62030"/>
                  </a:lnTo>
                  <a:lnTo>
                    <a:pt x="14102" y="66751"/>
                  </a:lnTo>
                  <a:lnTo>
                    <a:pt x="12445" y="71486"/>
                  </a:lnTo>
                  <a:lnTo>
                    <a:pt x="10547" y="76230"/>
                  </a:lnTo>
                  <a:lnTo>
                    <a:pt x="8488" y="80980"/>
                  </a:lnTo>
                  <a:lnTo>
                    <a:pt x="4084" y="90491"/>
                  </a:lnTo>
                  <a:lnTo>
                    <a:pt x="2592" y="96044"/>
                  </a:lnTo>
                  <a:lnTo>
                    <a:pt x="1597" y="102127"/>
                  </a:lnTo>
                  <a:lnTo>
                    <a:pt x="934" y="108563"/>
                  </a:lnTo>
                  <a:lnTo>
                    <a:pt x="492" y="114442"/>
                  </a:lnTo>
                  <a:lnTo>
                    <a:pt x="197" y="119948"/>
                  </a:lnTo>
                  <a:lnTo>
                    <a:pt x="0" y="125207"/>
                  </a:lnTo>
                  <a:lnTo>
                    <a:pt x="663" y="130300"/>
                  </a:lnTo>
                  <a:lnTo>
                    <a:pt x="1899" y="135283"/>
                  </a:lnTo>
                  <a:lnTo>
                    <a:pt x="3517" y="140192"/>
                  </a:lnTo>
                  <a:lnTo>
                    <a:pt x="4595" y="144259"/>
                  </a:lnTo>
                  <a:lnTo>
                    <a:pt x="5313" y="147764"/>
                  </a:lnTo>
                  <a:lnTo>
                    <a:pt x="5793" y="150894"/>
                  </a:lnTo>
                  <a:lnTo>
                    <a:pt x="6906" y="154569"/>
                  </a:lnTo>
                  <a:lnTo>
                    <a:pt x="8442" y="158606"/>
                  </a:lnTo>
                  <a:lnTo>
                    <a:pt x="10260" y="162885"/>
                  </a:lnTo>
                  <a:lnTo>
                    <a:pt x="12265" y="166531"/>
                  </a:lnTo>
                  <a:lnTo>
                    <a:pt x="16610" y="172699"/>
                  </a:lnTo>
                  <a:lnTo>
                    <a:pt x="21188" y="178087"/>
                  </a:lnTo>
                  <a:lnTo>
                    <a:pt x="23519" y="180634"/>
                  </a:lnTo>
                  <a:lnTo>
                    <a:pt x="30343" y="185582"/>
                  </a:lnTo>
                  <a:lnTo>
                    <a:pt x="34385" y="188013"/>
                  </a:lnTo>
                  <a:lnTo>
                    <a:pt x="40993" y="192830"/>
                  </a:lnTo>
                  <a:lnTo>
                    <a:pt x="43867" y="195226"/>
                  </a:lnTo>
                  <a:lnTo>
                    <a:pt x="47370" y="196823"/>
                  </a:lnTo>
                  <a:lnTo>
                    <a:pt x="51293" y="197888"/>
                  </a:lnTo>
                  <a:lnTo>
                    <a:pt x="55496" y="198598"/>
                  </a:lnTo>
                  <a:lnTo>
                    <a:pt x="59885" y="199071"/>
                  </a:lnTo>
                  <a:lnTo>
                    <a:pt x="64399" y="199387"/>
                  </a:lnTo>
                  <a:lnTo>
                    <a:pt x="68996" y="199597"/>
                  </a:lnTo>
                  <a:lnTo>
                    <a:pt x="78336" y="199831"/>
                  </a:lnTo>
                  <a:lnTo>
                    <a:pt x="125817" y="200014"/>
                  </a:lnTo>
                  <a:lnTo>
                    <a:pt x="130578" y="199222"/>
                  </a:lnTo>
                  <a:lnTo>
                    <a:pt x="135340" y="197900"/>
                  </a:lnTo>
                  <a:lnTo>
                    <a:pt x="140102" y="196224"/>
                  </a:lnTo>
                  <a:lnTo>
                    <a:pt x="144865" y="194314"/>
                  </a:lnTo>
                  <a:lnTo>
                    <a:pt x="149627" y="192246"/>
                  </a:lnTo>
                  <a:lnTo>
                    <a:pt x="159151" y="187833"/>
                  </a:lnTo>
                  <a:lnTo>
                    <a:pt x="182964" y="176168"/>
                  </a:lnTo>
                  <a:lnTo>
                    <a:pt x="186933" y="173799"/>
                  </a:lnTo>
                  <a:lnTo>
                    <a:pt x="193459" y="169050"/>
                  </a:lnTo>
                  <a:lnTo>
                    <a:pt x="197104" y="166673"/>
                  </a:lnTo>
                  <a:lnTo>
                    <a:pt x="201122" y="164294"/>
                  </a:lnTo>
                  <a:lnTo>
                    <a:pt x="205389" y="161914"/>
                  </a:lnTo>
                  <a:lnTo>
                    <a:pt x="212245" y="157154"/>
                  </a:lnTo>
                  <a:lnTo>
                    <a:pt x="215184" y="154773"/>
                  </a:lnTo>
                  <a:lnTo>
                    <a:pt x="217938" y="151598"/>
                  </a:lnTo>
                  <a:lnTo>
                    <a:pt x="220568" y="147894"/>
                  </a:lnTo>
                  <a:lnTo>
                    <a:pt x="223114" y="143837"/>
                  </a:lnTo>
                  <a:lnTo>
                    <a:pt x="224812" y="140339"/>
                  </a:lnTo>
                  <a:lnTo>
                    <a:pt x="227995" y="130829"/>
                  </a:lnTo>
                  <a:lnTo>
                    <a:pt x="229654" y="126905"/>
                  </a:lnTo>
                  <a:lnTo>
                    <a:pt x="231553" y="122701"/>
                  </a:lnTo>
                  <a:lnTo>
                    <a:pt x="232820" y="119104"/>
                  </a:lnTo>
                  <a:lnTo>
                    <a:pt x="234226" y="112991"/>
                  </a:lnTo>
                  <a:lnTo>
                    <a:pt x="233807" y="109456"/>
                  </a:lnTo>
                  <a:lnTo>
                    <a:pt x="232734" y="105512"/>
                  </a:lnTo>
                  <a:lnTo>
                    <a:pt x="231226" y="101295"/>
                  </a:lnTo>
                  <a:lnTo>
                    <a:pt x="230219" y="96896"/>
                  </a:lnTo>
                  <a:lnTo>
                    <a:pt x="229549" y="92376"/>
                  </a:lnTo>
                  <a:lnTo>
                    <a:pt x="229101" y="87776"/>
                  </a:lnTo>
                  <a:lnTo>
                    <a:pt x="228804" y="83915"/>
                  </a:lnTo>
                  <a:lnTo>
                    <a:pt x="228605" y="80547"/>
                  </a:lnTo>
                  <a:lnTo>
                    <a:pt x="228473" y="77508"/>
                  </a:lnTo>
                  <a:lnTo>
                    <a:pt x="227590" y="73894"/>
                  </a:lnTo>
                  <a:lnTo>
                    <a:pt x="226209" y="69898"/>
                  </a:lnTo>
                  <a:lnTo>
                    <a:pt x="224494" y="65646"/>
                  </a:lnTo>
                  <a:lnTo>
                    <a:pt x="222557" y="62018"/>
                  </a:lnTo>
                  <a:lnTo>
                    <a:pt x="216038" y="52325"/>
                  </a:lnTo>
                  <a:lnTo>
                    <a:pt x="213745" y="48375"/>
                  </a:lnTo>
                  <a:lnTo>
                    <a:pt x="211422" y="44154"/>
                  </a:lnTo>
                  <a:lnTo>
                    <a:pt x="209080" y="40546"/>
                  </a:lnTo>
                  <a:lnTo>
                    <a:pt x="204360" y="34420"/>
                  </a:lnTo>
                  <a:lnTo>
                    <a:pt x="199617" y="29052"/>
                  </a:lnTo>
                  <a:lnTo>
                    <a:pt x="194069" y="23227"/>
                  </a:lnTo>
                  <a:lnTo>
                    <a:pt x="186312" y="15346"/>
                  </a:lnTo>
                  <a:lnTo>
                    <a:pt x="182021" y="12609"/>
                  </a:lnTo>
                  <a:lnTo>
                    <a:pt x="177573" y="10785"/>
                  </a:lnTo>
                  <a:lnTo>
                    <a:pt x="173019" y="9569"/>
                  </a:lnTo>
                  <a:lnTo>
                    <a:pt x="168397" y="7964"/>
                  </a:lnTo>
                  <a:lnTo>
                    <a:pt x="163728" y="6101"/>
                  </a:lnTo>
                  <a:lnTo>
                    <a:pt x="159027" y="4065"/>
                  </a:lnTo>
                  <a:lnTo>
                    <a:pt x="154306" y="2707"/>
                  </a:lnTo>
                  <a:lnTo>
                    <a:pt x="149571" y="1802"/>
                  </a:lnTo>
                  <a:lnTo>
                    <a:pt x="144827" y="1199"/>
                  </a:lnTo>
                  <a:lnTo>
                    <a:pt x="139283" y="797"/>
                  </a:lnTo>
                  <a:lnTo>
                    <a:pt x="133206" y="529"/>
                  </a:lnTo>
                  <a:lnTo>
                    <a:pt x="115392" y="151"/>
                  </a:lnTo>
                  <a:lnTo>
                    <a:pt x="95151" y="24"/>
                  </a:lnTo>
                  <a:lnTo>
                    <a:pt x="89497" y="807"/>
                  </a:lnTo>
                  <a:lnTo>
                    <a:pt x="83346" y="2123"/>
                  </a:lnTo>
                  <a:lnTo>
                    <a:pt x="76864" y="3794"/>
                  </a:lnTo>
                  <a:lnTo>
                    <a:pt x="70956" y="4908"/>
                  </a:lnTo>
                  <a:lnTo>
                    <a:pt x="65430" y="5651"/>
                  </a:lnTo>
                  <a:lnTo>
                    <a:pt x="60157" y="6146"/>
                  </a:lnTo>
                  <a:lnTo>
                    <a:pt x="54262" y="7270"/>
                  </a:lnTo>
                  <a:lnTo>
                    <a:pt x="47950" y="8813"/>
                  </a:lnTo>
                  <a:lnTo>
                    <a:pt x="28183" y="1428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SMARTPenAnnotation265"/>
            <p:cNvSpPr/>
            <p:nvPr/>
          </p:nvSpPr>
          <p:spPr>
            <a:xfrm>
              <a:off x="5958034" y="2521744"/>
              <a:ext cx="1332504" cy="592902"/>
            </a:xfrm>
            <a:custGeom>
              <a:avLst/>
              <a:gdLst/>
              <a:ahLst/>
              <a:cxnLst/>
              <a:rect l="0" t="0" r="0" b="0"/>
              <a:pathLst>
                <a:path w="1332504" h="592902">
                  <a:moveTo>
                    <a:pt x="1285728" y="71437"/>
                  </a:moveTo>
                  <a:lnTo>
                    <a:pt x="1281935" y="71437"/>
                  </a:lnTo>
                  <a:lnTo>
                    <a:pt x="1280818" y="70643"/>
                  </a:lnTo>
                  <a:lnTo>
                    <a:pt x="1280074" y="69320"/>
                  </a:lnTo>
                  <a:lnTo>
                    <a:pt x="1278879" y="65286"/>
                  </a:lnTo>
                  <a:lnTo>
                    <a:pt x="1274879" y="60795"/>
                  </a:lnTo>
                  <a:lnTo>
                    <a:pt x="1272939" y="59580"/>
                  </a:lnTo>
                  <a:lnTo>
                    <a:pt x="1268667" y="58229"/>
                  </a:lnTo>
                  <a:lnTo>
                    <a:pt x="1267211" y="57076"/>
                  </a:lnTo>
                  <a:lnTo>
                    <a:pt x="1266239" y="55513"/>
                  </a:lnTo>
                  <a:lnTo>
                    <a:pt x="1265592" y="53677"/>
                  </a:lnTo>
                  <a:lnTo>
                    <a:pt x="1264367" y="52453"/>
                  </a:lnTo>
                  <a:lnTo>
                    <a:pt x="1262756" y="51637"/>
                  </a:lnTo>
                  <a:lnTo>
                    <a:pt x="1260888" y="51093"/>
                  </a:lnTo>
                  <a:lnTo>
                    <a:pt x="1256696" y="48372"/>
                  </a:lnTo>
                  <a:lnTo>
                    <a:pt x="1254468" y="46536"/>
                  </a:lnTo>
                  <a:lnTo>
                    <a:pt x="1251394" y="45311"/>
                  </a:lnTo>
                  <a:lnTo>
                    <a:pt x="1235054" y="41229"/>
                  </a:lnTo>
                  <a:lnTo>
                    <a:pt x="1225900" y="38167"/>
                  </a:lnTo>
                  <a:lnTo>
                    <a:pt x="1202345" y="36041"/>
                  </a:lnTo>
                  <a:lnTo>
                    <a:pt x="1177624" y="34988"/>
                  </a:lnTo>
                  <a:lnTo>
                    <a:pt x="1138935" y="29576"/>
                  </a:lnTo>
                  <a:lnTo>
                    <a:pt x="1101275" y="28772"/>
                  </a:lnTo>
                  <a:lnTo>
                    <a:pt x="938752" y="28575"/>
                  </a:lnTo>
                  <a:lnTo>
                    <a:pt x="902550" y="24782"/>
                  </a:lnTo>
                  <a:lnTo>
                    <a:pt x="866688" y="22423"/>
                  </a:lnTo>
                  <a:lnTo>
                    <a:pt x="827135" y="21725"/>
                  </a:lnTo>
                  <a:lnTo>
                    <a:pt x="667916" y="21433"/>
                  </a:lnTo>
                  <a:lnTo>
                    <a:pt x="627481" y="17639"/>
                  </a:lnTo>
                  <a:lnTo>
                    <a:pt x="599474" y="15777"/>
                  </a:lnTo>
                  <a:lnTo>
                    <a:pt x="571151" y="14949"/>
                  </a:lnTo>
                  <a:lnTo>
                    <a:pt x="503682" y="14374"/>
                  </a:lnTo>
                  <a:lnTo>
                    <a:pt x="463196" y="10520"/>
                  </a:lnTo>
                  <a:lnTo>
                    <a:pt x="424830" y="8144"/>
                  </a:lnTo>
                  <a:lnTo>
                    <a:pt x="388327" y="7439"/>
                  </a:lnTo>
                  <a:lnTo>
                    <a:pt x="314230" y="7169"/>
                  </a:lnTo>
                  <a:lnTo>
                    <a:pt x="280151" y="3358"/>
                  </a:lnTo>
                  <a:lnTo>
                    <a:pt x="244917" y="995"/>
                  </a:lnTo>
                  <a:lnTo>
                    <a:pt x="213135" y="294"/>
                  </a:lnTo>
                  <a:lnTo>
                    <a:pt x="89498" y="0"/>
                  </a:lnTo>
                  <a:lnTo>
                    <a:pt x="79118" y="2116"/>
                  </a:lnTo>
                  <a:lnTo>
                    <a:pt x="66466" y="5654"/>
                  </a:lnTo>
                  <a:lnTo>
                    <a:pt x="63312" y="6150"/>
                  </a:lnTo>
                  <a:lnTo>
                    <a:pt x="57690" y="8818"/>
                  </a:lnTo>
                  <a:lnTo>
                    <a:pt x="55080" y="10641"/>
                  </a:lnTo>
                  <a:lnTo>
                    <a:pt x="50063" y="12667"/>
                  </a:lnTo>
                  <a:lnTo>
                    <a:pt x="47614" y="13207"/>
                  </a:lnTo>
                  <a:lnTo>
                    <a:pt x="45981" y="14360"/>
                  </a:lnTo>
                  <a:lnTo>
                    <a:pt x="44892" y="15923"/>
                  </a:lnTo>
                  <a:lnTo>
                    <a:pt x="38093" y="32112"/>
                  </a:lnTo>
                  <a:lnTo>
                    <a:pt x="36070" y="50234"/>
                  </a:lnTo>
                  <a:lnTo>
                    <a:pt x="35719" y="66477"/>
                  </a:lnTo>
                  <a:lnTo>
                    <a:pt x="35574" y="138862"/>
                  </a:lnTo>
                  <a:lnTo>
                    <a:pt x="33456" y="155379"/>
                  </a:lnTo>
                  <a:lnTo>
                    <a:pt x="30663" y="171451"/>
                  </a:lnTo>
                  <a:lnTo>
                    <a:pt x="29421" y="189177"/>
                  </a:lnTo>
                  <a:lnTo>
                    <a:pt x="28870" y="207639"/>
                  </a:lnTo>
                  <a:lnTo>
                    <a:pt x="28722" y="217007"/>
                  </a:lnTo>
                  <a:lnTo>
                    <a:pt x="27831" y="226427"/>
                  </a:lnTo>
                  <a:lnTo>
                    <a:pt x="26442" y="235883"/>
                  </a:lnTo>
                  <a:lnTo>
                    <a:pt x="24723" y="245361"/>
                  </a:lnTo>
                  <a:lnTo>
                    <a:pt x="22783" y="254855"/>
                  </a:lnTo>
                  <a:lnTo>
                    <a:pt x="18511" y="273871"/>
                  </a:lnTo>
                  <a:lnTo>
                    <a:pt x="11643" y="302426"/>
                  </a:lnTo>
                  <a:lnTo>
                    <a:pt x="10094" y="311948"/>
                  </a:lnTo>
                  <a:lnTo>
                    <a:pt x="9062" y="321472"/>
                  </a:lnTo>
                  <a:lnTo>
                    <a:pt x="8373" y="330996"/>
                  </a:lnTo>
                  <a:lnTo>
                    <a:pt x="7121" y="340520"/>
                  </a:lnTo>
                  <a:lnTo>
                    <a:pt x="5492" y="350044"/>
                  </a:lnTo>
                  <a:lnTo>
                    <a:pt x="2359" y="368300"/>
                  </a:lnTo>
                  <a:lnTo>
                    <a:pt x="967" y="384351"/>
                  </a:lnTo>
                  <a:lnTo>
                    <a:pt x="348" y="399422"/>
                  </a:lnTo>
                  <a:lnTo>
                    <a:pt x="0" y="421295"/>
                  </a:lnTo>
                  <a:lnTo>
                    <a:pt x="712" y="434892"/>
                  </a:lnTo>
                  <a:lnTo>
                    <a:pt x="4782" y="451471"/>
                  </a:lnTo>
                  <a:lnTo>
                    <a:pt x="7134" y="465644"/>
                  </a:lnTo>
                  <a:lnTo>
                    <a:pt x="10498" y="472330"/>
                  </a:lnTo>
                  <a:lnTo>
                    <a:pt x="16755" y="477947"/>
                  </a:lnTo>
                  <a:lnTo>
                    <a:pt x="29203" y="487688"/>
                  </a:lnTo>
                  <a:lnTo>
                    <a:pt x="33707" y="491813"/>
                  </a:lnTo>
                  <a:lnTo>
                    <a:pt x="38297" y="494562"/>
                  </a:lnTo>
                  <a:lnTo>
                    <a:pt x="79082" y="507511"/>
                  </a:lnTo>
                  <a:lnTo>
                    <a:pt x="93009" y="511310"/>
                  </a:lnTo>
                  <a:lnTo>
                    <a:pt x="132271" y="517741"/>
                  </a:lnTo>
                  <a:lnTo>
                    <a:pt x="163619" y="520381"/>
                  </a:lnTo>
                  <a:lnTo>
                    <a:pt x="204857" y="521273"/>
                  </a:lnTo>
                  <a:lnTo>
                    <a:pt x="428579" y="521493"/>
                  </a:lnTo>
                  <a:lnTo>
                    <a:pt x="457098" y="523610"/>
                  </a:lnTo>
                  <a:lnTo>
                    <a:pt x="485648" y="526402"/>
                  </a:lnTo>
                  <a:lnTo>
                    <a:pt x="514212" y="527644"/>
                  </a:lnTo>
                  <a:lnTo>
                    <a:pt x="557068" y="528343"/>
                  </a:lnTo>
                  <a:lnTo>
                    <a:pt x="691804" y="528629"/>
                  </a:lnTo>
                  <a:lnTo>
                    <a:pt x="723048" y="530750"/>
                  </a:lnTo>
                  <a:lnTo>
                    <a:pt x="754660" y="533545"/>
                  </a:lnTo>
                  <a:lnTo>
                    <a:pt x="784586" y="534787"/>
                  </a:lnTo>
                  <a:lnTo>
                    <a:pt x="813761" y="537456"/>
                  </a:lnTo>
                  <a:lnTo>
                    <a:pt x="842602" y="541288"/>
                  </a:lnTo>
                  <a:lnTo>
                    <a:pt x="899924" y="550215"/>
                  </a:lnTo>
                  <a:lnTo>
                    <a:pt x="940699" y="555139"/>
                  </a:lnTo>
                  <a:lnTo>
                    <a:pt x="977916" y="558714"/>
                  </a:lnTo>
                  <a:lnTo>
                    <a:pt x="1011962" y="564801"/>
                  </a:lnTo>
                  <a:lnTo>
                    <a:pt x="1076868" y="578682"/>
                  </a:lnTo>
                  <a:lnTo>
                    <a:pt x="1112533" y="584383"/>
                  </a:lnTo>
                  <a:lnTo>
                    <a:pt x="1151883" y="591256"/>
                  </a:lnTo>
                  <a:lnTo>
                    <a:pt x="1191770" y="592784"/>
                  </a:lnTo>
                  <a:lnTo>
                    <a:pt x="1211695" y="592901"/>
                  </a:lnTo>
                  <a:lnTo>
                    <a:pt x="1221339" y="590801"/>
                  </a:lnTo>
                  <a:lnTo>
                    <a:pt x="1230124" y="587222"/>
                  </a:lnTo>
                  <a:lnTo>
                    <a:pt x="1248616" y="576137"/>
                  </a:lnTo>
                  <a:lnTo>
                    <a:pt x="1255476" y="569327"/>
                  </a:lnTo>
                  <a:lnTo>
                    <a:pt x="1266347" y="552020"/>
                  </a:lnTo>
                  <a:lnTo>
                    <a:pt x="1273723" y="538035"/>
                  </a:lnTo>
                  <a:lnTo>
                    <a:pt x="1280937" y="520044"/>
                  </a:lnTo>
                  <a:lnTo>
                    <a:pt x="1288101" y="499633"/>
                  </a:lnTo>
                  <a:lnTo>
                    <a:pt x="1302396" y="457162"/>
                  </a:lnTo>
                  <a:lnTo>
                    <a:pt x="1307159" y="440779"/>
                  </a:lnTo>
                  <a:lnTo>
                    <a:pt x="1316684" y="404390"/>
                  </a:lnTo>
                  <a:lnTo>
                    <a:pt x="1318272" y="395006"/>
                  </a:lnTo>
                  <a:lnTo>
                    <a:pt x="1319331" y="385575"/>
                  </a:lnTo>
                  <a:lnTo>
                    <a:pt x="1320506" y="367422"/>
                  </a:lnTo>
                  <a:lnTo>
                    <a:pt x="1321029" y="351417"/>
                  </a:lnTo>
                  <a:lnTo>
                    <a:pt x="1321961" y="342228"/>
                  </a:lnTo>
                  <a:lnTo>
                    <a:pt x="1323378" y="332133"/>
                  </a:lnTo>
                  <a:lnTo>
                    <a:pt x="1325116" y="321434"/>
                  </a:lnTo>
                  <a:lnTo>
                    <a:pt x="1326274" y="311127"/>
                  </a:lnTo>
                  <a:lnTo>
                    <a:pt x="1327046" y="301080"/>
                  </a:lnTo>
                  <a:lnTo>
                    <a:pt x="1327560" y="291207"/>
                  </a:lnTo>
                  <a:lnTo>
                    <a:pt x="1328697" y="281450"/>
                  </a:lnTo>
                  <a:lnTo>
                    <a:pt x="1330249" y="271771"/>
                  </a:lnTo>
                  <a:lnTo>
                    <a:pt x="1332078" y="262143"/>
                  </a:lnTo>
                  <a:lnTo>
                    <a:pt x="1332503" y="252549"/>
                  </a:lnTo>
                  <a:lnTo>
                    <a:pt x="1331993" y="242978"/>
                  </a:lnTo>
                  <a:lnTo>
                    <a:pt x="1330859" y="233423"/>
                  </a:lnTo>
                  <a:lnTo>
                    <a:pt x="1330103" y="223878"/>
                  </a:lnTo>
                  <a:lnTo>
                    <a:pt x="1329598" y="214339"/>
                  </a:lnTo>
                  <a:lnTo>
                    <a:pt x="1329039" y="196068"/>
                  </a:lnTo>
                  <a:lnTo>
                    <a:pt x="1328790" y="180009"/>
                  </a:lnTo>
                  <a:lnTo>
                    <a:pt x="1326563" y="164935"/>
                  </a:lnTo>
                  <a:lnTo>
                    <a:pt x="1322927" y="150298"/>
                  </a:lnTo>
                  <a:lnTo>
                    <a:pt x="1318665" y="135855"/>
                  </a:lnTo>
                  <a:lnTo>
                    <a:pt x="1311803" y="118129"/>
                  </a:lnTo>
                  <a:lnTo>
                    <a:pt x="1309223" y="107799"/>
                  </a:lnTo>
                  <a:lnTo>
                    <a:pt x="1308535" y="102822"/>
                  </a:lnTo>
                  <a:lnTo>
                    <a:pt x="1306489" y="97917"/>
                  </a:lnTo>
                  <a:lnTo>
                    <a:pt x="1296032" y="80754"/>
                  </a:lnTo>
                  <a:lnTo>
                    <a:pt x="1294979" y="77648"/>
                  </a:lnTo>
                  <a:lnTo>
                    <a:pt x="1291691" y="72081"/>
                  </a:lnTo>
                  <a:lnTo>
                    <a:pt x="1279926" y="58598"/>
                  </a:lnTo>
                  <a:lnTo>
                    <a:pt x="1278685" y="58115"/>
                  </a:lnTo>
                  <a:lnTo>
                    <a:pt x="1271441" y="5714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4493569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ho">
  <a:themeElements>
    <a:clrScheme name="Custom 1">
      <a:dk1>
        <a:srgbClr xmlns:mc="http://schemas.openxmlformats.org/markup-compatibility/2006" xmlns:a14="http://schemas.microsoft.com/office/drawing/2010/main" val="7030A0" mc:Ignorable=""/>
      </a:dk1>
      <a:lt1>
        <a:srgbClr xmlns:mc="http://schemas.openxmlformats.org/markup-compatibility/2006" xmlns:a14="http://schemas.microsoft.com/office/drawing/2010/main" val="FFFFEE" mc:Ignorable=""/>
      </a:lt1>
      <a:dk2>
        <a:srgbClr xmlns:mc="http://schemas.openxmlformats.org/markup-compatibility/2006" xmlns:a14="http://schemas.microsoft.com/office/drawing/2010/main" val="000000" mc:Ignorable=""/>
      </a:dk2>
      <a:lt2>
        <a:srgbClr xmlns:mc="http://schemas.openxmlformats.org/markup-compatibility/2006" xmlns:a14="http://schemas.microsoft.com/office/drawing/2010/main" val="C3B59F" mc:Ignorable=""/>
      </a:lt2>
      <a:accent1>
        <a:srgbClr xmlns:mc="http://schemas.openxmlformats.org/markup-compatibility/2006" xmlns:a14="http://schemas.microsoft.com/office/drawing/2010/main" val="9CB3D8" mc:Ignorable=""/>
      </a:accent1>
      <a:accent2>
        <a:srgbClr xmlns:mc="http://schemas.openxmlformats.org/markup-compatibility/2006" xmlns:a14="http://schemas.microsoft.com/office/drawing/2010/main" val="F8F8F8" mc:Ignorable=""/>
      </a:accent2>
      <a:accent3>
        <a:srgbClr xmlns:mc="http://schemas.openxmlformats.org/markup-compatibility/2006" xmlns:a14="http://schemas.microsoft.com/office/drawing/2010/main" val="FFFFF5" mc:Ignorable=""/>
      </a:accent3>
      <a:accent4>
        <a:srgbClr xmlns:mc="http://schemas.openxmlformats.org/markup-compatibility/2006" xmlns:a14="http://schemas.microsoft.com/office/drawing/2010/main" val="000000" mc:Ignorable=""/>
      </a:accent4>
      <a:accent5>
        <a:srgbClr xmlns:mc="http://schemas.openxmlformats.org/markup-compatibility/2006" xmlns:a14="http://schemas.microsoft.com/office/drawing/2010/main" val="CBD6E9" mc:Ignorable=""/>
      </a:accent5>
      <a:accent6>
        <a:srgbClr xmlns:mc="http://schemas.openxmlformats.org/markup-compatibility/2006" xmlns:a14="http://schemas.microsoft.com/office/drawing/2010/main" val="E1E1E1" mc:Ignorable=""/>
      </a:accent6>
      <a:hlink>
        <a:srgbClr xmlns:mc="http://schemas.openxmlformats.org/markup-compatibility/2006" xmlns:a14="http://schemas.microsoft.com/office/drawing/2010/main" val="A9A460" mc:Ignorable=""/>
      </a:hlink>
      <a:folHlink>
        <a:srgbClr xmlns:mc="http://schemas.openxmlformats.org/markup-compatibility/2006" xmlns:a14="http://schemas.microsoft.com/office/drawing/2010/main" val="E4E1D7" mc:Ignorable=""/>
      </a:folHlink>
    </a:clrScheme>
    <a:fontScheme name="SOHO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HO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7000"/>
                <a:satMod val="150000"/>
              </a:schemeClr>
            </a:gs>
            <a:gs pos="30000">
              <a:schemeClr val="phClr">
                <a:shade val="94000"/>
                <a:satMod val="130000"/>
              </a:schemeClr>
            </a:gs>
            <a:gs pos="45000">
              <a:schemeClr val="phClr">
                <a:shade val="100000"/>
                <a:satMod val="120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4000"/>
                <a:satMod val="130000"/>
              </a:schemeClr>
            </a:gs>
            <a:gs pos="100000">
              <a:schemeClr val="phClr">
                <a:shade val="67000"/>
                <a:satMod val="15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2700000" algn="br" rotWithShape="0">
              <a:srgbClr xmlns:mc="http://schemas.openxmlformats.org/markup-compatibility/2006" xmlns:a14="http://schemas.microsoft.com/office/drawing/2010/main" val="000000" mc:Ignorable="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xmlns:mc="http://schemas.openxmlformats.org/markup-compatibility/2006" xmlns:a14="http://schemas.microsoft.com/office/drawing/2010/main" val="000000" mc:Ignorable="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xmlns:mc="http://schemas.openxmlformats.org/markup-compatibility/2006" xmlns:a14="http://schemas.microsoft.com/office/drawing/2010/main" val="000000" mc:Ignorable="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700000"/>
            </a:lightRig>
          </a:scene3d>
          <a:sp3d contourW="19050">
            <a:bevelT w="31750" h="38100"/>
            <a:contourClr>
              <a:schemeClr val="phClr">
                <a:shade val="15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4000"/>
                <a:satMod val="210000"/>
              </a:schemeClr>
            </a:gs>
            <a:gs pos="40000">
              <a:schemeClr val="phClr">
                <a:tint val="72000"/>
                <a:shade val="99000"/>
                <a:satMod val="200000"/>
              </a:schemeClr>
            </a:gs>
            <a:gs pos="100000">
              <a:schemeClr val="phClr">
                <a:tint val="100000"/>
                <a:shade val="30000"/>
                <a:alpha val="100000"/>
                <a:satMod val="17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86000"/>
                <a:alpha val="90000"/>
              </a:schemeClr>
              <a:schemeClr val="phClr">
                <a:shade val="49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SOHO</Template>
  <TotalTime>39</TotalTime>
  <Words>136</Words>
  <Application>Microsoft Office PowerPoint</Application>
  <PresentationFormat>On-screen Show (16:10)</PresentationFormat>
  <Paragraphs>40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Soho</vt:lpstr>
      <vt:lpstr>Solving Systems of Equations – Substitution Method</vt:lpstr>
      <vt:lpstr>PowerPoint Presentation</vt:lpstr>
      <vt:lpstr>PowerPoint Presentation</vt:lpstr>
      <vt:lpstr>PowerPoint Presentation</vt:lpstr>
      <vt:lpstr>Objectives</vt:lpstr>
      <vt:lpstr>Substitution method</vt:lpstr>
      <vt:lpstr>Example</vt:lpstr>
      <vt:lpstr>y = - 3x + 18 2x = 5 - 3y </vt:lpstr>
      <vt:lpstr>5x = - 3y + 6 x = - y + 2 </vt:lpstr>
      <vt:lpstr>y + 5x = - 4 y = 5x + 6 </vt:lpstr>
      <vt:lpstr>y = 2x – 22 5x = 0 - 3y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Solving Systems of Equations – Substitution Method</dc:title>
  <dc:creator>Ameena</dc:creator>
  <cp:lastModifiedBy>Ameena</cp:lastModifiedBy>
  <cp:revision>10</cp:revision>
  <dcterms:created xsi:type="dcterms:W3CDTF">2010-01-27T00:02:41Z</dcterms:created>
  <dcterms:modified xsi:type="dcterms:W3CDTF">2010-01-27T18:41:13Z</dcterms:modified>
</cp:coreProperties>
</file>